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4"/>
    <p:sldMasterId id="2147483772" r:id="rId5"/>
  </p:sldMasterIdLst>
  <p:notesMasterIdLst>
    <p:notesMasterId r:id="rId37"/>
  </p:notesMasterIdLst>
  <p:handoutMasterIdLst>
    <p:handoutMasterId r:id="rId38"/>
  </p:handoutMasterIdLst>
  <p:sldIdLst>
    <p:sldId id="256" r:id="rId6"/>
    <p:sldId id="298" r:id="rId7"/>
    <p:sldId id="329" r:id="rId8"/>
    <p:sldId id="300" r:id="rId9"/>
    <p:sldId id="350" r:id="rId10"/>
    <p:sldId id="351" r:id="rId11"/>
    <p:sldId id="428" r:id="rId12"/>
    <p:sldId id="353" r:id="rId13"/>
    <p:sldId id="330" r:id="rId14"/>
    <p:sldId id="358" r:id="rId15"/>
    <p:sldId id="429" r:id="rId16"/>
    <p:sldId id="355" r:id="rId17"/>
    <p:sldId id="362" r:id="rId18"/>
    <p:sldId id="363" r:id="rId19"/>
    <p:sldId id="359" r:id="rId20"/>
    <p:sldId id="331" r:id="rId21"/>
    <p:sldId id="365" r:id="rId22"/>
    <p:sldId id="366" r:id="rId23"/>
    <p:sldId id="424" r:id="rId24"/>
    <p:sldId id="412" r:id="rId25"/>
    <p:sldId id="419" r:id="rId26"/>
    <p:sldId id="427" r:id="rId27"/>
    <p:sldId id="416" r:id="rId28"/>
    <p:sldId id="414" r:id="rId29"/>
    <p:sldId id="417" r:id="rId30"/>
    <p:sldId id="425" r:id="rId31"/>
    <p:sldId id="426" r:id="rId32"/>
    <p:sldId id="423" r:id="rId33"/>
    <p:sldId id="422" r:id="rId34"/>
    <p:sldId id="415" r:id="rId35"/>
    <p:sldId id="364" r:id="rId3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A0096"/>
    <a:srgbClr val="1938B3"/>
    <a:srgbClr val="090095"/>
    <a:srgbClr val="2349E3"/>
    <a:srgbClr val="1938FF"/>
    <a:srgbClr val="0A3396"/>
    <a:srgbClr val="233881"/>
    <a:srgbClr val="002060"/>
    <a:srgbClr val="519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CA2B19-776C-0049-B666-A3F8E6DB6166}" v="1" dt="2025-04-24T13:46:17.662"/>
    <p1510:client id="{76699C38-D45E-FA46-BBBB-3D0F8D62EB5D}" v="2" dt="2025-04-24T13:24:29.3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9" autoAdjust="0"/>
    <p:restoredTop sz="95652" autoAdjust="0"/>
  </p:normalViewPr>
  <p:slideViewPr>
    <p:cSldViewPr snapToGrid="0">
      <p:cViewPr varScale="1">
        <p:scale>
          <a:sx n="102" d="100"/>
          <a:sy n="102" d="100"/>
        </p:scale>
        <p:origin x="636" y="108"/>
      </p:cViewPr>
      <p:guideLst/>
    </p:cSldViewPr>
  </p:slideViewPr>
  <p:outlineViewPr>
    <p:cViewPr>
      <p:scale>
        <a:sx n="33" d="100"/>
        <a:sy n="33" d="100"/>
      </p:scale>
      <p:origin x="0" y="-18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ébastien MANSOIS" userId="5f67ab9e-6ec1-4e5a-ac16-6d0c50f870f7" providerId="ADAL" clId="{40CA2B19-776C-0049-B666-A3F8E6DB6166}"/>
    <pc:docChg chg="undo custSel addSld modSld">
      <pc:chgData name="Sébastien MANSOIS" userId="5f67ab9e-6ec1-4e5a-ac16-6d0c50f870f7" providerId="ADAL" clId="{40CA2B19-776C-0049-B666-A3F8E6DB6166}" dt="2025-04-24T13:54:28.186" v="1206" actId="20577"/>
      <pc:docMkLst>
        <pc:docMk/>
      </pc:docMkLst>
      <pc:sldChg chg="modSp mod">
        <pc:chgData name="Sébastien MANSOIS" userId="5f67ab9e-6ec1-4e5a-ac16-6d0c50f870f7" providerId="ADAL" clId="{40CA2B19-776C-0049-B666-A3F8E6DB6166}" dt="2025-04-24T13:46:12.669" v="24" actId="5793"/>
        <pc:sldMkLst>
          <pc:docMk/>
          <pc:sldMk cId="1158277271" sldId="358"/>
        </pc:sldMkLst>
        <pc:spChg chg="mod">
          <ac:chgData name="Sébastien MANSOIS" userId="5f67ab9e-6ec1-4e5a-ac16-6d0c50f870f7" providerId="ADAL" clId="{40CA2B19-776C-0049-B666-A3F8E6DB6166}" dt="2025-04-24T13:46:12.669" v="24" actId="5793"/>
          <ac:spMkLst>
            <pc:docMk/>
            <pc:sldMk cId="1158277271" sldId="358"/>
            <ac:spMk id="4" creationId="{E22FD893-BA07-24A4-1609-F2E97E78A08B}"/>
          </ac:spMkLst>
        </pc:spChg>
      </pc:sldChg>
      <pc:sldChg chg="modSp add mod">
        <pc:chgData name="Sébastien MANSOIS" userId="5f67ab9e-6ec1-4e5a-ac16-6d0c50f870f7" providerId="ADAL" clId="{40CA2B19-776C-0049-B666-A3F8E6DB6166}" dt="2025-04-24T13:54:28.186" v="1206" actId="20577"/>
        <pc:sldMkLst>
          <pc:docMk/>
          <pc:sldMk cId="3108348420" sldId="429"/>
        </pc:sldMkLst>
        <pc:spChg chg="mod">
          <ac:chgData name="Sébastien MANSOIS" userId="5f67ab9e-6ec1-4e5a-ac16-6d0c50f870f7" providerId="ADAL" clId="{40CA2B19-776C-0049-B666-A3F8E6DB6166}" dt="2025-04-24T13:47:13.981" v="147" actId="20577"/>
          <ac:spMkLst>
            <pc:docMk/>
            <pc:sldMk cId="3108348420" sldId="429"/>
            <ac:spMk id="3" creationId="{30D0237D-9AA3-0D31-7216-071C1D1CE6B4}"/>
          </ac:spMkLst>
        </pc:spChg>
        <pc:spChg chg="mod">
          <ac:chgData name="Sébastien MANSOIS" userId="5f67ab9e-6ec1-4e5a-ac16-6d0c50f870f7" providerId="ADAL" clId="{40CA2B19-776C-0049-B666-A3F8E6DB6166}" dt="2025-04-24T13:54:28.186" v="1206" actId="20577"/>
          <ac:spMkLst>
            <pc:docMk/>
            <pc:sldMk cId="3108348420" sldId="429"/>
            <ac:spMk id="4" creationId="{ADBAC3C7-DFAD-C8E7-50EB-78BE09E87493}"/>
          </ac:spMkLst>
        </pc:spChg>
      </pc:sldChg>
    </pc:docChg>
  </pc:docChgLst>
  <pc:docChgLst>
    <pc:chgData name="Aurélie ROSTAING" userId="24440dc7-ca74-45a3-9780-c4236376ddcd" providerId="ADAL" clId="{003416CD-FC24-49ED-916F-AC94009D504F}"/>
    <pc:docChg chg="undo custSel delSld modSld">
      <pc:chgData name="Aurélie ROSTAING" userId="24440dc7-ca74-45a3-9780-c4236376ddcd" providerId="ADAL" clId="{003416CD-FC24-49ED-916F-AC94009D504F}" dt="2025-04-25T07:07:20.582" v="2" actId="47"/>
      <pc:docMkLst>
        <pc:docMk/>
      </pc:docMkLst>
      <pc:sldChg chg="del">
        <pc:chgData name="Aurélie ROSTAING" userId="24440dc7-ca74-45a3-9780-c4236376ddcd" providerId="ADAL" clId="{003416CD-FC24-49ED-916F-AC94009D504F}" dt="2025-04-25T07:07:20.582" v="2" actId="47"/>
        <pc:sldMkLst>
          <pc:docMk/>
          <pc:sldMk cId="2515839267" sldId="324"/>
        </pc:sldMkLst>
      </pc:sldChg>
      <pc:sldChg chg="del">
        <pc:chgData name="Aurélie ROSTAING" userId="24440dc7-ca74-45a3-9780-c4236376ddcd" providerId="ADAL" clId="{003416CD-FC24-49ED-916F-AC94009D504F}" dt="2025-04-25T07:07:20.582" v="2" actId="47"/>
        <pc:sldMkLst>
          <pc:docMk/>
          <pc:sldMk cId="1491013971" sldId="325"/>
        </pc:sldMkLst>
      </pc:sldChg>
      <pc:sldChg chg="modSp mod">
        <pc:chgData name="Aurélie ROSTAING" userId="24440dc7-ca74-45a3-9780-c4236376ddcd" providerId="ADAL" clId="{003416CD-FC24-49ED-916F-AC94009D504F}" dt="2025-04-25T07:06:57.541" v="1" actId="2085"/>
        <pc:sldMkLst>
          <pc:docMk/>
          <pc:sldMk cId="1158277271" sldId="358"/>
        </pc:sldMkLst>
        <pc:spChg chg="mod">
          <ac:chgData name="Aurélie ROSTAING" userId="24440dc7-ca74-45a3-9780-c4236376ddcd" providerId="ADAL" clId="{003416CD-FC24-49ED-916F-AC94009D504F}" dt="2025-04-25T07:06:57.541" v="1" actId="2085"/>
          <ac:spMkLst>
            <pc:docMk/>
            <pc:sldMk cId="1158277271" sldId="358"/>
            <ac:spMk id="4" creationId="{E22FD893-BA07-24A4-1609-F2E97E78A08B}"/>
          </ac:spMkLst>
        </pc:spChg>
      </pc:sldChg>
      <pc:sldMasterChg chg="delSldLayout">
        <pc:chgData name="Aurélie ROSTAING" userId="24440dc7-ca74-45a3-9780-c4236376ddcd" providerId="ADAL" clId="{003416CD-FC24-49ED-916F-AC94009D504F}" dt="2025-04-25T07:07:20.582" v="2" actId="47"/>
        <pc:sldMasterMkLst>
          <pc:docMk/>
          <pc:sldMasterMk cId="2704564008" sldId="2147483820"/>
        </pc:sldMasterMkLst>
        <pc:sldLayoutChg chg="del">
          <pc:chgData name="Aurélie ROSTAING" userId="24440dc7-ca74-45a3-9780-c4236376ddcd" providerId="ADAL" clId="{003416CD-FC24-49ED-916F-AC94009D504F}" dt="2025-04-25T07:07:20.582" v="2" actId="47"/>
          <pc:sldLayoutMkLst>
            <pc:docMk/>
            <pc:sldMasterMk cId="2704564008" sldId="2147483820"/>
            <pc:sldLayoutMk cId="1111013057" sldId="214748383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3BF6A08-B74A-44A1-9B6E-638842E0A1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B8964490-8121-478B-8E6C-0F40F89963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C9C06B-3A03-409A-B425-472FC6ED632E}" type="datetimeFigureOut">
              <a:rPr lang="fr-FR" smtClean="0"/>
              <a:t>25/04/2025</a:t>
            </a:fld>
            <a:endParaRPr lang="fr-FR" dirty="0"/>
          </a:p>
        </p:txBody>
      </p:sp>
      <p:sp>
        <p:nvSpPr>
          <p:cNvPr id="4" name="Espace réservé du pied de page 3">
            <a:extLst>
              <a:ext uri="{FF2B5EF4-FFF2-40B4-BE49-F238E27FC236}">
                <a16:creationId xmlns:a16="http://schemas.microsoft.com/office/drawing/2014/main" id="{74ADCB54-6559-417C-B0B0-4A1CC58326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09DC06BD-BA68-43B5-ADD5-0CC16EE49B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DFDC2C-F50E-4BF3-9C13-9F892CB323EC}" type="slidenum">
              <a:rPr lang="fr-FR" smtClean="0"/>
              <a:t>‹N°›</a:t>
            </a:fld>
            <a:endParaRPr lang="fr-FR" dirty="0"/>
          </a:p>
        </p:txBody>
      </p:sp>
    </p:spTree>
    <p:extLst>
      <p:ext uri="{BB962C8B-B14F-4D97-AF65-F5344CB8AC3E}">
        <p14:creationId xmlns:p14="http://schemas.microsoft.com/office/powerpoint/2010/main" val="3236254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F3F09E-A5E2-4FD2-AA48-324D4F0E8F41}" type="datetimeFigureOut">
              <a:rPr lang="fr"/>
              <a:t>25/04/2025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CAC06C-F8C2-46C2-88FF-6CBC2099D08A}" type="slidenum">
              <a:rPr lang="fr"/>
              <a:t>‹N°›</a:t>
            </a:fld>
            <a:endParaRPr lang="en-US" dirty="0"/>
          </a:p>
        </p:txBody>
      </p:sp>
    </p:spTree>
    <p:extLst>
      <p:ext uri="{BB962C8B-B14F-4D97-AF65-F5344CB8AC3E}">
        <p14:creationId xmlns:p14="http://schemas.microsoft.com/office/powerpoint/2010/main" val="1755779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RE PAGES">
    <p:spTree>
      <p:nvGrpSpPr>
        <p:cNvPr id="1" name=""/>
        <p:cNvGrpSpPr/>
        <p:nvPr/>
      </p:nvGrpSpPr>
      <p:grpSpPr>
        <a:xfrm>
          <a:off x="0" y="0"/>
          <a:ext cx="0" cy="0"/>
          <a:chOff x="0" y="0"/>
          <a:chExt cx="0" cy="0"/>
        </a:xfrm>
      </p:grpSpPr>
      <p:sp>
        <p:nvSpPr>
          <p:cNvPr id="3" name="Google Shape;877;p51">
            <a:extLst>
              <a:ext uri="{FF2B5EF4-FFF2-40B4-BE49-F238E27FC236}">
                <a16:creationId xmlns:a16="http://schemas.microsoft.com/office/drawing/2014/main" id="{3F203DFA-CBA6-D342-A40A-441C0E7B5EB8}"/>
              </a:ext>
            </a:extLst>
          </p:cNvPr>
          <p:cNvSpPr/>
          <p:nvPr userDrawn="1"/>
        </p:nvSpPr>
        <p:spPr>
          <a:xfrm>
            <a:off x="7353428" y="-1403497"/>
            <a:ext cx="4990972" cy="8080744"/>
          </a:xfrm>
          <a:custGeom>
            <a:avLst/>
            <a:gdLst/>
            <a:ahLst/>
            <a:cxnLst/>
            <a:rect l="l" t="t" r="r" b="b"/>
            <a:pathLst>
              <a:path w="2670809" h="1827847" extrusionOk="0">
                <a:moveTo>
                  <a:pt x="689610" y="0"/>
                </a:moveTo>
                <a:lnTo>
                  <a:pt x="0" y="1827848"/>
                </a:lnTo>
                <a:lnTo>
                  <a:pt x="2670810" y="1827848"/>
                </a:lnTo>
                <a:lnTo>
                  <a:pt x="2670810" y="282893"/>
                </a:lnTo>
                <a:close/>
              </a:path>
            </a:pathLst>
          </a:custGeom>
          <a:solidFill>
            <a:srgbClr val="090095"/>
          </a:solidFill>
          <a:ln>
            <a:noFill/>
          </a:ln>
          <a:effectLst>
            <a:outerShdw blurRad="457200" dist="190500" dir="10800000" algn="r" rotWithShape="0">
              <a:srgbClr val="000000">
                <a:alpha val="2196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8" name="Picture 2">
            <a:extLst>
              <a:ext uri="{FF2B5EF4-FFF2-40B4-BE49-F238E27FC236}">
                <a16:creationId xmlns:a16="http://schemas.microsoft.com/office/drawing/2014/main" id="{33C56852-834E-4112-A747-114B33BDD589}"/>
              </a:ext>
            </a:extLst>
          </p:cNvPr>
          <p:cNvPicPr/>
          <p:nvPr userDrawn="1"/>
        </p:nvPicPr>
        <p:blipFill>
          <a:blip r:embed="rId2"/>
          <a:stretch/>
        </p:blipFill>
        <p:spPr>
          <a:xfrm>
            <a:off x="10309906" y="113227"/>
            <a:ext cx="1757520" cy="896040"/>
          </a:xfrm>
          <a:prstGeom prst="rect">
            <a:avLst/>
          </a:prstGeom>
          <a:ln>
            <a:noFill/>
          </a:ln>
        </p:spPr>
      </p:pic>
      <p:sp>
        <p:nvSpPr>
          <p:cNvPr id="9" name="CustomShape 3">
            <a:extLst>
              <a:ext uri="{FF2B5EF4-FFF2-40B4-BE49-F238E27FC236}">
                <a16:creationId xmlns:a16="http://schemas.microsoft.com/office/drawing/2014/main" id="{BB694251-36B7-4F43-8F12-3355F339EC72}"/>
              </a:ext>
            </a:extLst>
          </p:cNvPr>
          <p:cNvSpPr/>
          <p:nvPr userDrawn="1"/>
        </p:nvSpPr>
        <p:spPr>
          <a:xfrm>
            <a:off x="0" y="2709720"/>
            <a:ext cx="12344040" cy="2205720"/>
          </a:xfrm>
          <a:prstGeom prst="rect">
            <a:avLst/>
          </a:prstGeom>
          <a:solidFill>
            <a:schemeClr val="bg1"/>
          </a:solidFill>
          <a:ln>
            <a:noFill/>
          </a:ln>
          <a:effectLst>
            <a:outerShdw blurRad="292100" sx="102000" sy="102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p:style>
      </p:sp>
      <p:sp>
        <p:nvSpPr>
          <p:cNvPr id="12" name="Espace réservé du texte 11">
            <a:extLst>
              <a:ext uri="{FF2B5EF4-FFF2-40B4-BE49-F238E27FC236}">
                <a16:creationId xmlns:a16="http://schemas.microsoft.com/office/drawing/2014/main" id="{7E0BBDDD-AA2D-4612-BC38-67DEAFF63123}"/>
              </a:ext>
            </a:extLst>
          </p:cNvPr>
          <p:cNvSpPr>
            <a:spLocks noGrp="1"/>
          </p:cNvSpPr>
          <p:nvPr>
            <p:ph type="body" sz="quarter" idx="10" hasCustomPrompt="1"/>
          </p:nvPr>
        </p:nvSpPr>
        <p:spPr>
          <a:xfrm>
            <a:off x="0" y="3442555"/>
            <a:ext cx="12344400" cy="609600"/>
          </a:xfrm>
          <a:prstGeom prst="rect">
            <a:avLst/>
          </a:prstGeom>
        </p:spPr>
        <p:txBody>
          <a:bodyPr/>
          <a:lstStyle>
            <a:lvl1pPr marL="0" indent="0" algn="ctr">
              <a:buNone/>
              <a:defRPr sz="4000" b="1">
                <a:solidFill>
                  <a:srgbClr val="090095"/>
                </a:solidFill>
                <a:latin typeface="Montserrat" panose="00000500000000000000" pitchFamily="2" charset="0"/>
              </a:defRPr>
            </a:lvl1pPr>
          </a:lstStyle>
          <a:p>
            <a:pPr lvl="0"/>
            <a:r>
              <a:rPr lang="fr-FR" dirty="0"/>
              <a:t>INSÉRER UN TITRE</a:t>
            </a:r>
            <a:endParaRPr lang="en-US" dirty="0"/>
          </a:p>
        </p:txBody>
      </p:sp>
    </p:spTree>
    <p:extLst>
      <p:ext uri="{BB962C8B-B14F-4D97-AF65-F5344CB8AC3E}">
        <p14:creationId xmlns:p14="http://schemas.microsoft.com/office/powerpoint/2010/main" val="2889402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XTE IMG">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13154BF8-19BC-A44D-8114-FACBE8A112AF}"/>
              </a:ext>
            </a:extLst>
          </p:cNvPr>
          <p:cNvSpPr>
            <a:spLocks noGrp="1"/>
          </p:cNvSpPr>
          <p:nvPr>
            <p:ph type="body" sz="quarter" idx="11" hasCustomPrompt="1"/>
          </p:nvPr>
        </p:nvSpPr>
        <p:spPr>
          <a:xfrm>
            <a:off x="635001" y="1542553"/>
            <a:ext cx="6454731" cy="4700078"/>
          </a:xfrm>
          <a:prstGeom prst="rect">
            <a:avLst/>
          </a:prstGeom>
        </p:spPr>
        <p:txBody>
          <a:bodyPr/>
          <a:lstStyle>
            <a:lvl1pPr marL="76200" indent="0">
              <a:buNone/>
              <a:defRPr sz="1600">
                <a:latin typeface="Montserrat" panose="00000500000000000000" pitchFamily="2" charset="0"/>
              </a:defRPr>
            </a:lvl1pPr>
          </a:lstStyle>
          <a:p>
            <a:pPr lvl="0"/>
            <a:r>
              <a:rPr lang="fr-FR" dirty="0"/>
              <a:t>Textes</a:t>
            </a:r>
          </a:p>
        </p:txBody>
      </p:sp>
      <p:sp>
        <p:nvSpPr>
          <p:cNvPr id="6" name="Espace réservé pour une image  15">
            <a:extLst>
              <a:ext uri="{FF2B5EF4-FFF2-40B4-BE49-F238E27FC236}">
                <a16:creationId xmlns:a16="http://schemas.microsoft.com/office/drawing/2014/main" id="{86E405AB-EA8D-2D43-80B8-DBDA019B2653}"/>
              </a:ext>
            </a:extLst>
          </p:cNvPr>
          <p:cNvSpPr>
            <a:spLocks noGrp="1"/>
          </p:cNvSpPr>
          <p:nvPr>
            <p:ph type="pic" sz="quarter" idx="17" hasCustomPrompt="1"/>
          </p:nvPr>
        </p:nvSpPr>
        <p:spPr>
          <a:xfrm>
            <a:off x="7665928" y="-1"/>
            <a:ext cx="4526071" cy="6937691"/>
          </a:xfrm>
          <a:prstGeom prst="rect">
            <a:avLst/>
          </a:prstGeom>
          <a:solidFill>
            <a:schemeClr val="bg1">
              <a:lumMod val="85000"/>
            </a:schemeClr>
          </a:solidFill>
        </p:spPr>
        <p:txBody>
          <a:bodyPr/>
          <a:lstStyle>
            <a:lvl1pPr marL="76200" indent="0">
              <a:buNone/>
              <a:defRPr/>
            </a:lvl1pPr>
          </a:lstStyle>
          <a:p>
            <a:r>
              <a:rPr lang="fr-FR" dirty="0"/>
              <a:t>Image</a:t>
            </a:r>
          </a:p>
        </p:txBody>
      </p:sp>
      <p:sp>
        <p:nvSpPr>
          <p:cNvPr id="11" name="Line 5">
            <a:extLst>
              <a:ext uri="{FF2B5EF4-FFF2-40B4-BE49-F238E27FC236}">
                <a16:creationId xmlns:a16="http://schemas.microsoft.com/office/drawing/2014/main" id="{EB41D6AD-F9BE-4156-9591-190FD685BDC8}"/>
              </a:ext>
            </a:extLst>
          </p:cNvPr>
          <p:cNvSpPr/>
          <p:nvPr userDrawn="1"/>
        </p:nvSpPr>
        <p:spPr>
          <a:xfrm>
            <a:off x="162360" y="909720"/>
            <a:ext cx="612000" cy="0"/>
          </a:xfrm>
          <a:prstGeom prst="line">
            <a:avLst/>
          </a:prstGeom>
          <a:ln w="76320">
            <a:solidFill>
              <a:srgbClr val="E7302A"/>
            </a:solidFill>
          </a:ln>
        </p:spPr>
        <p:style>
          <a:lnRef idx="1">
            <a:schemeClr val="accent1"/>
          </a:lnRef>
          <a:fillRef idx="0">
            <a:schemeClr val="accent1"/>
          </a:fillRef>
          <a:effectRef idx="0">
            <a:schemeClr val="accent1"/>
          </a:effectRef>
          <a:fontRef idx="minor"/>
        </p:style>
      </p:sp>
      <p:sp>
        <p:nvSpPr>
          <p:cNvPr id="12" name="Espace réservé du texte 10">
            <a:extLst>
              <a:ext uri="{FF2B5EF4-FFF2-40B4-BE49-F238E27FC236}">
                <a16:creationId xmlns:a16="http://schemas.microsoft.com/office/drawing/2014/main" id="{2DF6BE14-2078-4B9C-9C6C-DF1928ED92E5}"/>
              </a:ext>
            </a:extLst>
          </p:cNvPr>
          <p:cNvSpPr>
            <a:spLocks noGrp="1"/>
          </p:cNvSpPr>
          <p:nvPr>
            <p:ph type="body" sz="quarter" idx="18" hasCustomPrompt="1"/>
          </p:nvPr>
        </p:nvSpPr>
        <p:spPr>
          <a:xfrm>
            <a:off x="157163" y="248505"/>
            <a:ext cx="3981450" cy="215900"/>
          </a:xfrm>
          <a:prstGeom prst="rect">
            <a:avLst/>
          </a:prstGeom>
        </p:spPr>
        <p:txBody>
          <a:bodyPr/>
          <a:lstStyle>
            <a:lvl1pPr marL="0" indent="0">
              <a:buNone/>
              <a:defRPr sz="1600" b="1">
                <a:latin typeface="Montserrat" panose="00000500000000000000" pitchFamily="2" charset="0"/>
              </a:defRPr>
            </a:lvl1pPr>
          </a:lstStyle>
          <a:p>
            <a:pPr lvl="0"/>
            <a:r>
              <a:rPr lang="fr-FR" dirty="0"/>
              <a:t>Cliquez pour ajouter du texte</a:t>
            </a:r>
            <a:endParaRPr lang="en-US" dirty="0"/>
          </a:p>
        </p:txBody>
      </p:sp>
      <p:sp>
        <p:nvSpPr>
          <p:cNvPr id="13" name="Espace réservé du texte 14">
            <a:extLst>
              <a:ext uri="{FF2B5EF4-FFF2-40B4-BE49-F238E27FC236}">
                <a16:creationId xmlns:a16="http://schemas.microsoft.com/office/drawing/2014/main" id="{B505D41C-F73A-484A-800F-1626E7BE098B}"/>
              </a:ext>
            </a:extLst>
          </p:cNvPr>
          <p:cNvSpPr>
            <a:spLocks noGrp="1"/>
          </p:cNvSpPr>
          <p:nvPr>
            <p:ph type="body" sz="quarter" idx="12" hasCustomPrompt="1"/>
          </p:nvPr>
        </p:nvSpPr>
        <p:spPr>
          <a:xfrm>
            <a:off x="913667" y="656127"/>
            <a:ext cx="6176065" cy="609966"/>
          </a:xfrm>
          <a:prstGeom prst="rect">
            <a:avLst/>
          </a:prstGeom>
        </p:spPr>
        <p:txBody>
          <a:bodyPr/>
          <a:lstStyle>
            <a:lvl1pPr marL="0" indent="0">
              <a:buNone/>
              <a:defRPr sz="3000" b="1">
                <a:solidFill>
                  <a:srgbClr val="090095"/>
                </a:solidFill>
                <a:latin typeface="Montserrat" panose="00000500000000000000" pitchFamily="2" charset="0"/>
              </a:defRPr>
            </a:lvl1pPr>
          </a:lstStyle>
          <a:p>
            <a:pPr lvl="0"/>
            <a:r>
              <a:rPr lang="fr-FR" dirty="0"/>
              <a:t>Cliquez pour ajouter du texte</a:t>
            </a:r>
            <a:endParaRPr lang="en-US" dirty="0"/>
          </a:p>
        </p:txBody>
      </p:sp>
    </p:spTree>
    <p:extLst>
      <p:ext uri="{BB962C8B-B14F-4D97-AF65-F5344CB8AC3E}">
        <p14:creationId xmlns:p14="http://schemas.microsoft.com/office/powerpoint/2010/main" val="1718063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2 IMG">
    <p:spTree>
      <p:nvGrpSpPr>
        <p:cNvPr id="1" name=""/>
        <p:cNvGrpSpPr/>
        <p:nvPr/>
      </p:nvGrpSpPr>
      <p:grpSpPr>
        <a:xfrm>
          <a:off x="0" y="0"/>
          <a:ext cx="0" cy="0"/>
          <a:chOff x="0" y="0"/>
          <a:chExt cx="0" cy="0"/>
        </a:xfrm>
      </p:grpSpPr>
      <p:sp>
        <p:nvSpPr>
          <p:cNvPr id="20" name="Google Shape;877;p51">
            <a:extLst>
              <a:ext uri="{FF2B5EF4-FFF2-40B4-BE49-F238E27FC236}">
                <a16:creationId xmlns:a16="http://schemas.microsoft.com/office/drawing/2014/main" id="{946B03F1-A62E-1147-9A1D-FBC34478D99C}"/>
              </a:ext>
            </a:extLst>
          </p:cNvPr>
          <p:cNvSpPr/>
          <p:nvPr userDrawn="1"/>
        </p:nvSpPr>
        <p:spPr>
          <a:xfrm>
            <a:off x="7353428" y="-1403497"/>
            <a:ext cx="4990972" cy="8080744"/>
          </a:xfrm>
          <a:custGeom>
            <a:avLst/>
            <a:gdLst/>
            <a:ahLst/>
            <a:cxnLst/>
            <a:rect l="l" t="t" r="r" b="b"/>
            <a:pathLst>
              <a:path w="2670809" h="1827847" extrusionOk="0">
                <a:moveTo>
                  <a:pt x="689610" y="0"/>
                </a:moveTo>
                <a:lnTo>
                  <a:pt x="0" y="1827848"/>
                </a:lnTo>
                <a:lnTo>
                  <a:pt x="2670810" y="1827848"/>
                </a:lnTo>
                <a:lnTo>
                  <a:pt x="2670810" y="282893"/>
                </a:lnTo>
                <a:close/>
              </a:path>
            </a:pathLst>
          </a:custGeom>
          <a:solidFill>
            <a:srgbClr val="090095"/>
          </a:solidFill>
          <a:ln>
            <a:noFill/>
          </a:ln>
          <a:effectLst>
            <a:outerShdw blurRad="457200" dist="190500" dir="10800000" algn="r" rotWithShape="0">
              <a:srgbClr val="000000">
                <a:alpha val="2196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8" name="Espace réservé du texte 6">
            <a:extLst>
              <a:ext uri="{FF2B5EF4-FFF2-40B4-BE49-F238E27FC236}">
                <a16:creationId xmlns:a16="http://schemas.microsoft.com/office/drawing/2014/main" id="{16B5D7C5-292B-6A4D-972F-C45791BCAA89}"/>
              </a:ext>
            </a:extLst>
          </p:cNvPr>
          <p:cNvSpPr>
            <a:spLocks noGrp="1"/>
          </p:cNvSpPr>
          <p:nvPr>
            <p:ph type="body" sz="quarter" idx="11" hasCustomPrompt="1"/>
          </p:nvPr>
        </p:nvSpPr>
        <p:spPr>
          <a:xfrm>
            <a:off x="588963" y="1542553"/>
            <a:ext cx="3758197" cy="4700078"/>
          </a:xfrm>
          <a:prstGeom prst="rect">
            <a:avLst/>
          </a:prstGeom>
        </p:spPr>
        <p:txBody>
          <a:bodyPr/>
          <a:lstStyle>
            <a:lvl1pPr marL="76200" indent="0">
              <a:buNone/>
              <a:defRPr sz="1600">
                <a:latin typeface="Montserrat" panose="00000500000000000000" pitchFamily="2" charset="0"/>
              </a:defRPr>
            </a:lvl1pPr>
          </a:lstStyle>
          <a:p>
            <a:pPr lvl="0"/>
            <a:r>
              <a:rPr lang="fr-FR" dirty="0"/>
              <a:t>Textes</a:t>
            </a:r>
          </a:p>
        </p:txBody>
      </p:sp>
      <p:sp>
        <p:nvSpPr>
          <p:cNvPr id="18" name="Espace réservé pour une image  15">
            <a:extLst>
              <a:ext uri="{FF2B5EF4-FFF2-40B4-BE49-F238E27FC236}">
                <a16:creationId xmlns:a16="http://schemas.microsoft.com/office/drawing/2014/main" id="{F613C6D2-1DEB-5244-99F3-F2795CBC4CF7}"/>
              </a:ext>
            </a:extLst>
          </p:cNvPr>
          <p:cNvSpPr>
            <a:spLocks noGrp="1"/>
          </p:cNvSpPr>
          <p:nvPr>
            <p:ph type="pic" sz="quarter" idx="21" hasCustomPrompt="1"/>
          </p:nvPr>
        </p:nvSpPr>
        <p:spPr>
          <a:xfrm>
            <a:off x="4438817" y="1542553"/>
            <a:ext cx="3921981" cy="4700078"/>
          </a:xfrm>
          <a:prstGeom prst="rect">
            <a:avLst/>
          </a:prstGeom>
          <a:solidFill>
            <a:schemeClr val="bg1">
              <a:lumMod val="85000"/>
            </a:schemeClr>
          </a:solidFill>
        </p:spPr>
        <p:txBody>
          <a:bodyPr/>
          <a:lstStyle>
            <a:lvl1pPr marL="76200" indent="0">
              <a:buNone/>
              <a:defRPr/>
            </a:lvl1pPr>
          </a:lstStyle>
          <a:p>
            <a:r>
              <a:rPr lang="fr-FR" dirty="0"/>
              <a:t>Image</a:t>
            </a:r>
          </a:p>
        </p:txBody>
      </p:sp>
      <p:sp>
        <p:nvSpPr>
          <p:cNvPr id="10" name="Espace réservé pour une image  15">
            <a:extLst>
              <a:ext uri="{FF2B5EF4-FFF2-40B4-BE49-F238E27FC236}">
                <a16:creationId xmlns:a16="http://schemas.microsoft.com/office/drawing/2014/main" id="{E81917B2-895C-E146-9385-FB82B5684310}"/>
              </a:ext>
            </a:extLst>
          </p:cNvPr>
          <p:cNvSpPr>
            <a:spLocks noGrp="1"/>
          </p:cNvSpPr>
          <p:nvPr>
            <p:ph type="pic" sz="quarter" idx="22" hasCustomPrompt="1"/>
          </p:nvPr>
        </p:nvSpPr>
        <p:spPr>
          <a:xfrm>
            <a:off x="8422419" y="1542553"/>
            <a:ext cx="3921981" cy="4700078"/>
          </a:xfrm>
          <a:prstGeom prst="rect">
            <a:avLst/>
          </a:prstGeom>
          <a:solidFill>
            <a:schemeClr val="bg1">
              <a:lumMod val="85000"/>
            </a:schemeClr>
          </a:solidFill>
        </p:spPr>
        <p:txBody>
          <a:bodyPr/>
          <a:lstStyle>
            <a:lvl1pPr marL="76200" indent="0">
              <a:buNone/>
              <a:defRPr/>
            </a:lvl1pPr>
          </a:lstStyle>
          <a:p>
            <a:r>
              <a:rPr lang="fr-FR" dirty="0"/>
              <a:t>Image</a:t>
            </a:r>
          </a:p>
        </p:txBody>
      </p:sp>
      <p:sp>
        <p:nvSpPr>
          <p:cNvPr id="12" name="Line 5">
            <a:extLst>
              <a:ext uri="{FF2B5EF4-FFF2-40B4-BE49-F238E27FC236}">
                <a16:creationId xmlns:a16="http://schemas.microsoft.com/office/drawing/2014/main" id="{43F1AF69-C973-4C9A-B6FD-F34EABCED15F}"/>
              </a:ext>
            </a:extLst>
          </p:cNvPr>
          <p:cNvSpPr/>
          <p:nvPr userDrawn="1"/>
        </p:nvSpPr>
        <p:spPr>
          <a:xfrm>
            <a:off x="162360" y="909720"/>
            <a:ext cx="612000" cy="0"/>
          </a:xfrm>
          <a:prstGeom prst="line">
            <a:avLst/>
          </a:prstGeom>
          <a:ln w="76320">
            <a:solidFill>
              <a:srgbClr val="E7302A"/>
            </a:solidFill>
          </a:ln>
        </p:spPr>
        <p:style>
          <a:lnRef idx="1">
            <a:schemeClr val="accent1"/>
          </a:lnRef>
          <a:fillRef idx="0">
            <a:schemeClr val="accent1"/>
          </a:fillRef>
          <a:effectRef idx="0">
            <a:schemeClr val="accent1"/>
          </a:effectRef>
          <a:fontRef idx="minor"/>
        </p:style>
      </p:sp>
      <p:sp>
        <p:nvSpPr>
          <p:cNvPr id="14" name="Espace réservé du texte 10">
            <a:extLst>
              <a:ext uri="{FF2B5EF4-FFF2-40B4-BE49-F238E27FC236}">
                <a16:creationId xmlns:a16="http://schemas.microsoft.com/office/drawing/2014/main" id="{333B41D8-6CD2-4F60-8D0A-3B9856DBD97D}"/>
              </a:ext>
            </a:extLst>
          </p:cNvPr>
          <p:cNvSpPr>
            <a:spLocks noGrp="1"/>
          </p:cNvSpPr>
          <p:nvPr>
            <p:ph type="body" sz="quarter" idx="23" hasCustomPrompt="1"/>
          </p:nvPr>
        </p:nvSpPr>
        <p:spPr>
          <a:xfrm>
            <a:off x="157163" y="248505"/>
            <a:ext cx="3981450" cy="215900"/>
          </a:xfrm>
          <a:prstGeom prst="rect">
            <a:avLst/>
          </a:prstGeom>
        </p:spPr>
        <p:txBody>
          <a:bodyPr/>
          <a:lstStyle>
            <a:lvl1pPr marL="0" indent="0">
              <a:buNone/>
              <a:defRPr sz="1600" b="1">
                <a:latin typeface="Montserrat" panose="00000500000000000000" pitchFamily="2" charset="0"/>
              </a:defRPr>
            </a:lvl1pPr>
          </a:lstStyle>
          <a:p>
            <a:pPr lvl="0"/>
            <a:r>
              <a:rPr lang="fr-FR" dirty="0"/>
              <a:t>Cliquez pour ajouter du texte</a:t>
            </a:r>
            <a:endParaRPr lang="en-US" dirty="0"/>
          </a:p>
        </p:txBody>
      </p:sp>
      <p:sp>
        <p:nvSpPr>
          <p:cNvPr id="15" name="Espace réservé du texte 14">
            <a:extLst>
              <a:ext uri="{FF2B5EF4-FFF2-40B4-BE49-F238E27FC236}">
                <a16:creationId xmlns:a16="http://schemas.microsoft.com/office/drawing/2014/main" id="{58963C36-D59F-4843-B366-B25F71AC4C63}"/>
              </a:ext>
            </a:extLst>
          </p:cNvPr>
          <p:cNvSpPr>
            <a:spLocks noGrp="1"/>
          </p:cNvSpPr>
          <p:nvPr>
            <p:ph type="body" sz="quarter" idx="12" hasCustomPrompt="1"/>
          </p:nvPr>
        </p:nvSpPr>
        <p:spPr>
          <a:xfrm>
            <a:off x="913667" y="656127"/>
            <a:ext cx="6439761" cy="609966"/>
          </a:xfrm>
          <a:prstGeom prst="rect">
            <a:avLst/>
          </a:prstGeom>
        </p:spPr>
        <p:txBody>
          <a:bodyPr/>
          <a:lstStyle>
            <a:lvl1pPr marL="0" indent="0">
              <a:buNone/>
              <a:defRPr sz="3000" b="1">
                <a:solidFill>
                  <a:srgbClr val="090095"/>
                </a:solidFill>
                <a:latin typeface="Montserrat" panose="00000500000000000000" pitchFamily="2" charset="0"/>
              </a:defRPr>
            </a:lvl1pPr>
          </a:lstStyle>
          <a:p>
            <a:pPr lvl="0"/>
            <a:r>
              <a:rPr lang="fr-FR" dirty="0"/>
              <a:t>Cliquez pour ajouter du texte</a:t>
            </a:r>
            <a:endParaRPr lang="en-US" dirty="0"/>
          </a:p>
        </p:txBody>
      </p:sp>
    </p:spTree>
    <p:extLst>
      <p:ext uri="{BB962C8B-B14F-4D97-AF65-F5344CB8AC3E}">
        <p14:creationId xmlns:p14="http://schemas.microsoft.com/office/powerpoint/2010/main" val="1211497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E 2 IMG BIS">
    <p:spTree>
      <p:nvGrpSpPr>
        <p:cNvPr id="1" name=""/>
        <p:cNvGrpSpPr/>
        <p:nvPr/>
      </p:nvGrpSpPr>
      <p:grpSpPr>
        <a:xfrm>
          <a:off x="0" y="0"/>
          <a:ext cx="0" cy="0"/>
          <a:chOff x="0" y="0"/>
          <a:chExt cx="0" cy="0"/>
        </a:xfrm>
      </p:grpSpPr>
      <p:sp>
        <p:nvSpPr>
          <p:cNvPr id="13" name="Google Shape;877;p51">
            <a:extLst>
              <a:ext uri="{FF2B5EF4-FFF2-40B4-BE49-F238E27FC236}">
                <a16:creationId xmlns:a16="http://schemas.microsoft.com/office/drawing/2014/main" id="{C76E8036-790B-6C4A-AED1-D361D51C69BD}"/>
              </a:ext>
            </a:extLst>
          </p:cNvPr>
          <p:cNvSpPr/>
          <p:nvPr userDrawn="1"/>
        </p:nvSpPr>
        <p:spPr>
          <a:xfrm>
            <a:off x="7353428" y="-1403497"/>
            <a:ext cx="4990972" cy="8080744"/>
          </a:xfrm>
          <a:custGeom>
            <a:avLst/>
            <a:gdLst/>
            <a:ahLst/>
            <a:cxnLst/>
            <a:rect l="l" t="t" r="r" b="b"/>
            <a:pathLst>
              <a:path w="2670809" h="1827847" extrusionOk="0">
                <a:moveTo>
                  <a:pt x="689610" y="0"/>
                </a:moveTo>
                <a:lnTo>
                  <a:pt x="0" y="1827848"/>
                </a:lnTo>
                <a:lnTo>
                  <a:pt x="2670810" y="1827848"/>
                </a:lnTo>
                <a:lnTo>
                  <a:pt x="2670810" y="282893"/>
                </a:lnTo>
                <a:close/>
              </a:path>
            </a:pathLst>
          </a:custGeom>
          <a:solidFill>
            <a:srgbClr val="090095"/>
          </a:solidFill>
          <a:ln>
            <a:noFill/>
          </a:ln>
          <a:effectLst>
            <a:outerShdw blurRad="457200" dist="190500" dir="10800000" algn="r" rotWithShape="0">
              <a:srgbClr val="000000">
                <a:alpha val="2196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0" name="Espace réservé pour une image  15">
            <a:extLst>
              <a:ext uri="{FF2B5EF4-FFF2-40B4-BE49-F238E27FC236}">
                <a16:creationId xmlns:a16="http://schemas.microsoft.com/office/drawing/2014/main" id="{5DCDD59E-0C9B-034C-990C-627E024A1A62}"/>
              </a:ext>
            </a:extLst>
          </p:cNvPr>
          <p:cNvSpPr>
            <a:spLocks noGrp="1"/>
          </p:cNvSpPr>
          <p:nvPr>
            <p:ph type="pic" sz="quarter" idx="22" hasCustomPrompt="1"/>
          </p:nvPr>
        </p:nvSpPr>
        <p:spPr>
          <a:xfrm>
            <a:off x="7633252" y="7952"/>
            <a:ext cx="4558748" cy="3289015"/>
          </a:xfrm>
          <a:prstGeom prst="rect">
            <a:avLst/>
          </a:prstGeom>
          <a:solidFill>
            <a:schemeClr val="bg1">
              <a:lumMod val="85000"/>
            </a:schemeClr>
          </a:solidFill>
        </p:spPr>
        <p:txBody>
          <a:bodyPr/>
          <a:lstStyle>
            <a:lvl1pPr marL="76200" indent="0">
              <a:buNone/>
              <a:defRPr/>
            </a:lvl1pPr>
          </a:lstStyle>
          <a:p>
            <a:r>
              <a:rPr lang="fr-FR" dirty="0"/>
              <a:t>Image</a:t>
            </a:r>
          </a:p>
        </p:txBody>
      </p:sp>
      <p:sp>
        <p:nvSpPr>
          <p:cNvPr id="11" name="Espace réservé du texte 6">
            <a:extLst>
              <a:ext uri="{FF2B5EF4-FFF2-40B4-BE49-F238E27FC236}">
                <a16:creationId xmlns:a16="http://schemas.microsoft.com/office/drawing/2014/main" id="{3D2A4CD6-1F3C-FE49-9965-D93B5266BE20}"/>
              </a:ext>
            </a:extLst>
          </p:cNvPr>
          <p:cNvSpPr>
            <a:spLocks noGrp="1"/>
          </p:cNvSpPr>
          <p:nvPr>
            <p:ph type="body" sz="quarter" idx="11" hasCustomPrompt="1"/>
          </p:nvPr>
        </p:nvSpPr>
        <p:spPr>
          <a:xfrm>
            <a:off x="588963" y="1549667"/>
            <a:ext cx="6764465" cy="4980495"/>
          </a:xfrm>
          <a:prstGeom prst="rect">
            <a:avLst/>
          </a:prstGeom>
        </p:spPr>
        <p:txBody>
          <a:bodyPr/>
          <a:lstStyle>
            <a:lvl1pPr marL="76200" indent="0">
              <a:buNone/>
              <a:defRPr sz="1600">
                <a:latin typeface="Montserrat" panose="00000500000000000000" pitchFamily="2" charset="0"/>
              </a:defRPr>
            </a:lvl1pPr>
          </a:lstStyle>
          <a:p>
            <a:pPr lvl="0"/>
            <a:r>
              <a:rPr lang="fr-FR" dirty="0"/>
              <a:t>Textes</a:t>
            </a:r>
          </a:p>
        </p:txBody>
      </p:sp>
      <p:sp>
        <p:nvSpPr>
          <p:cNvPr id="8" name="Espace réservé pour une image  15">
            <a:extLst>
              <a:ext uri="{FF2B5EF4-FFF2-40B4-BE49-F238E27FC236}">
                <a16:creationId xmlns:a16="http://schemas.microsoft.com/office/drawing/2014/main" id="{28719C94-66FE-0D40-8089-C4A0779EA046}"/>
              </a:ext>
            </a:extLst>
          </p:cNvPr>
          <p:cNvSpPr>
            <a:spLocks noGrp="1"/>
          </p:cNvSpPr>
          <p:nvPr>
            <p:ph type="pic" sz="quarter" idx="23" hasCustomPrompt="1"/>
          </p:nvPr>
        </p:nvSpPr>
        <p:spPr>
          <a:xfrm>
            <a:off x="7633252" y="3361484"/>
            <a:ext cx="4558748" cy="3388231"/>
          </a:xfrm>
          <a:prstGeom prst="rect">
            <a:avLst/>
          </a:prstGeom>
          <a:solidFill>
            <a:schemeClr val="bg1">
              <a:lumMod val="85000"/>
            </a:schemeClr>
          </a:solidFill>
        </p:spPr>
        <p:txBody>
          <a:bodyPr/>
          <a:lstStyle>
            <a:lvl1pPr marL="76200" indent="0">
              <a:buNone/>
              <a:defRPr/>
            </a:lvl1pPr>
          </a:lstStyle>
          <a:p>
            <a:r>
              <a:rPr lang="fr-FR" dirty="0"/>
              <a:t>Image</a:t>
            </a:r>
          </a:p>
        </p:txBody>
      </p:sp>
      <p:sp>
        <p:nvSpPr>
          <p:cNvPr id="15" name="Line 5">
            <a:extLst>
              <a:ext uri="{FF2B5EF4-FFF2-40B4-BE49-F238E27FC236}">
                <a16:creationId xmlns:a16="http://schemas.microsoft.com/office/drawing/2014/main" id="{84FA612C-2184-4336-AD36-6BC4F1392B92}"/>
              </a:ext>
            </a:extLst>
          </p:cNvPr>
          <p:cNvSpPr/>
          <p:nvPr userDrawn="1"/>
        </p:nvSpPr>
        <p:spPr>
          <a:xfrm>
            <a:off x="162360" y="909720"/>
            <a:ext cx="612000" cy="0"/>
          </a:xfrm>
          <a:prstGeom prst="line">
            <a:avLst/>
          </a:prstGeom>
          <a:ln w="76320">
            <a:solidFill>
              <a:srgbClr val="E7302A"/>
            </a:solidFill>
          </a:ln>
        </p:spPr>
        <p:style>
          <a:lnRef idx="1">
            <a:schemeClr val="accent1"/>
          </a:lnRef>
          <a:fillRef idx="0">
            <a:schemeClr val="accent1"/>
          </a:fillRef>
          <a:effectRef idx="0">
            <a:schemeClr val="accent1"/>
          </a:effectRef>
          <a:fontRef idx="minor"/>
        </p:style>
      </p:sp>
      <p:sp>
        <p:nvSpPr>
          <p:cNvPr id="16" name="Espace réservé du texte 10">
            <a:extLst>
              <a:ext uri="{FF2B5EF4-FFF2-40B4-BE49-F238E27FC236}">
                <a16:creationId xmlns:a16="http://schemas.microsoft.com/office/drawing/2014/main" id="{4F7D2DD8-C09E-4194-A205-D5EF7ADFF492}"/>
              </a:ext>
            </a:extLst>
          </p:cNvPr>
          <p:cNvSpPr>
            <a:spLocks noGrp="1"/>
          </p:cNvSpPr>
          <p:nvPr>
            <p:ph type="body" sz="quarter" idx="24" hasCustomPrompt="1"/>
          </p:nvPr>
        </p:nvSpPr>
        <p:spPr>
          <a:xfrm>
            <a:off x="157163" y="248505"/>
            <a:ext cx="3981450" cy="215900"/>
          </a:xfrm>
          <a:prstGeom prst="rect">
            <a:avLst/>
          </a:prstGeom>
        </p:spPr>
        <p:txBody>
          <a:bodyPr/>
          <a:lstStyle>
            <a:lvl1pPr marL="0" indent="0">
              <a:buNone/>
              <a:defRPr sz="1600" b="1">
                <a:latin typeface="Montserrat" panose="00000500000000000000" pitchFamily="2" charset="0"/>
              </a:defRPr>
            </a:lvl1pPr>
          </a:lstStyle>
          <a:p>
            <a:pPr lvl="0"/>
            <a:r>
              <a:rPr lang="fr-FR" dirty="0"/>
              <a:t>Cliquez pour ajouter du texte</a:t>
            </a:r>
            <a:endParaRPr lang="en-US" dirty="0"/>
          </a:p>
        </p:txBody>
      </p:sp>
      <p:sp>
        <p:nvSpPr>
          <p:cNvPr id="17" name="Espace réservé du texte 14">
            <a:extLst>
              <a:ext uri="{FF2B5EF4-FFF2-40B4-BE49-F238E27FC236}">
                <a16:creationId xmlns:a16="http://schemas.microsoft.com/office/drawing/2014/main" id="{5129E561-42B4-4D20-B3EE-D1C7357DD0D0}"/>
              </a:ext>
            </a:extLst>
          </p:cNvPr>
          <p:cNvSpPr>
            <a:spLocks noGrp="1"/>
          </p:cNvSpPr>
          <p:nvPr>
            <p:ph type="body" sz="quarter" idx="12" hasCustomPrompt="1"/>
          </p:nvPr>
        </p:nvSpPr>
        <p:spPr>
          <a:xfrm>
            <a:off x="913667" y="656127"/>
            <a:ext cx="6178795" cy="609966"/>
          </a:xfrm>
          <a:prstGeom prst="rect">
            <a:avLst/>
          </a:prstGeom>
        </p:spPr>
        <p:txBody>
          <a:bodyPr/>
          <a:lstStyle>
            <a:lvl1pPr marL="0" indent="0">
              <a:buNone/>
              <a:defRPr sz="3000" b="1">
                <a:solidFill>
                  <a:srgbClr val="090095"/>
                </a:solidFill>
                <a:latin typeface="Montserrat" panose="00000500000000000000" pitchFamily="2" charset="0"/>
              </a:defRPr>
            </a:lvl1pPr>
          </a:lstStyle>
          <a:p>
            <a:pPr lvl="0"/>
            <a:r>
              <a:rPr lang="fr-FR" dirty="0"/>
              <a:t>Cliquez pour ajouter du texte</a:t>
            </a:r>
            <a:endParaRPr lang="en-US" dirty="0"/>
          </a:p>
        </p:txBody>
      </p:sp>
    </p:spTree>
    <p:extLst>
      <p:ext uri="{BB962C8B-B14F-4D97-AF65-F5344CB8AC3E}">
        <p14:creationId xmlns:p14="http://schemas.microsoft.com/office/powerpoint/2010/main" val="2419832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RE CITATION">
    <p:spTree>
      <p:nvGrpSpPr>
        <p:cNvPr id="1" name=""/>
        <p:cNvGrpSpPr/>
        <p:nvPr/>
      </p:nvGrpSpPr>
      <p:grpSpPr>
        <a:xfrm>
          <a:off x="0" y="0"/>
          <a:ext cx="0" cy="0"/>
          <a:chOff x="0" y="0"/>
          <a:chExt cx="0" cy="0"/>
        </a:xfrm>
      </p:grpSpPr>
      <p:sp>
        <p:nvSpPr>
          <p:cNvPr id="12" name="Line 5">
            <a:extLst>
              <a:ext uri="{FF2B5EF4-FFF2-40B4-BE49-F238E27FC236}">
                <a16:creationId xmlns:a16="http://schemas.microsoft.com/office/drawing/2014/main" id="{3FD14705-47A1-4AFF-92B5-5101B664C839}"/>
              </a:ext>
            </a:extLst>
          </p:cNvPr>
          <p:cNvSpPr/>
          <p:nvPr userDrawn="1"/>
        </p:nvSpPr>
        <p:spPr>
          <a:xfrm>
            <a:off x="162360" y="909720"/>
            <a:ext cx="612000" cy="0"/>
          </a:xfrm>
          <a:prstGeom prst="line">
            <a:avLst/>
          </a:prstGeom>
          <a:ln w="76320">
            <a:solidFill>
              <a:srgbClr val="E7302A"/>
            </a:solidFill>
          </a:ln>
        </p:spPr>
        <p:style>
          <a:lnRef idx="1">
            <a:schemeClr val="accent1"/>
          </a:lnRef>
          <a:fillRef idx="0">
            <a:schemeClr val="accent1"/>
          </a:fillRef>
          <a:effectRef idx="0">
            <a:schemeClr val="accent1"/>
          </a:effectRef>
          <a:fontRef idx="minor"/>
        </p:style>
      </p:sp>
      <p:sp>
        <p:nvSpPr>
          <p:cNvPr id="13" name="Espace réservé du texte 10">
            <a:extLst>
              <a:ext uri="{FF2B5EF4-FFF2-40B4-BE49-F238E27FC236}">
                <a16:creationId xmlns:a16="http://schemas.microsoft.com/office/drawing/2014/main" id="{8158D94C-3AB1-4704-8467-D2E6813C4E18}"/>
              </a:ext>
            </a:extLst>
          </p:cNvPr>
          <p:cNvSpPr>
            <a:spLocks noGrp="1"/>
          </p:cNvSpPr>
          <p:nvPr>
            <p:ph type="body" sz="quarter" idx="11" hasCustomPrompt="1"/>
          </p:nvPr>
        </p:nvSpPr>
        <p:spPr>
          <a:xfrm>
            <a:off x="157163" y="248505"/>
            <a:ext cx="3981450" cy="215900"/>
          </a:xfrm>
          <a:prstGeom prst="rect">
            <a:avLst/>
          </a:prstGeom>
        </p:spPr>
        <p:txBody>
          <a:bodyPr/>
          <a:lstStyle>
            <a:lvl1pPr marL="0" indent="0">
              <a:buNone/>
              <a:defRPr sz="1600" b="1">
                <a:latin typeface="Montserrat" panose="00000500000000000000" pitchFamily="2" charset="0"/>
              </a:defRPr>
            </a:lvl1pPr>
          </a:lstStyle>
          <a:p>
            <a:pPr lvl="0"/>
            <a:r>
              <a:rPr lang="fr-FR" dirty="0"/>
              <a:t>Cliquez pour ajouter du texte</a:t>
            </a:r>
            <a:endParaRPr lang="en-US" dirty="0"/>
          </a:p>
        </p:txBody>
      </p:sp>
      <p:sp>
        <p:nvSpPr>
          <p:cNvPr id="15" name="Espace réservé du texte 14">
            <a:extLst>
              <a:ext uri="{FF2B5EF4-FFF2-40B4-BE49-F238E27FC236}">
                <a16:creationId xmlns:a16="http://schemas.microsoft.com/office/drawing/2014/main" id="{3D7C6BC2-BC31-46C3-9C79-5CA05205A294}"/>
              </a:ext>
            </a:extLst>
          </p:cNvPr>
          <p:cNvSpPr>
            <a:spLocks noGrp="1"/>
          </p:cNvSpPr>
          <p:nvPr>
            <p:ph type="body" sz="quarter" idx="12" hasCustomPrompt="1"/>
          </p:nvPr>
        </p:nvSpPr>
        <p:spPr>
          <a:xfrm>
            <a:off x="913667" y="656127"/>
            <a:ext cx="8066088" cy="609966"/>
          </a:xfrm>
          <a:prstGeom prst="rect">
            <a:avLst/>
          </a:prstGeom>
        </p:spPr>
        <p:txBody>
          <a:bodyPr/>
          <a:lstStyle>
            <a:lvl1pPr marL="0" indent="0">
              <a:buNone/>
              <a:defRPr sz="3000" b="1">
                <a:solidFill>
                  <a:srgbClr val="090095"/>
                </a:solidFill>
                <a:latin typeface="Montserrat" panose="00000500000000000000" pitchFamily="2" charset="0"/>
              </a:defRPr>
            </a:lvl1pPr>
          </a:lstStyle>
          <a:p>
            <a:pPr lvl="0"/>
            <a:r>
              <a:rPr lang="fr-FR" dirty="0"/>
              <a:t>Cliquez pour ajouter du texte</a:t>
            </a:r>
            <a:endParaRPr lang="en-US" dirty="0"/>
          </a:p>
        </p:txBody>
      </p:sp>
      <p:sp>
        <p:nvSpPr>
          <p:cNvPr id="3" name="Espace réservé du texte 2">
            <a:extLst>
              <a:ext uri="{FF2B5EF4-FFF2-40B4-BE49-F238E27FC236}">
                <a16:creationId xmlns:a16="http://schemas.microsoft.com/office/drawing/2014/main" id="{4B560640-8159-4196-B445-51BDC9819DA8}"/>
              </a:ext>
            </a:extLst>
          </p:cNvPr>
          <p:cNvSpPr>
            <a:spLocks noGrp="1"/>
          </p:cNvSpPr>
          <p:nvPr>
            <p:ph type="body" sz="quarter" idx="16" hasCustomPrompt="1"/>
          </p:nvPr>
        </p:nvSpPr>
        <p:spPr>
          <a:xfrm>
            <a:off x="914400" y="1590675"/>
            <a:ext cx="10471150" cy="3632200"/>
          </a:xfrm>
          <a:prstGeom prst="rect">
            <a:avLst/>
          </a:prstGeom>
        </p:spPr>
        <p:txBody>
          <a:bodyPr/>
          <a:lstStyle>
            <a:lvl1pPr marL="0" indent="0">
              <a:buNone/>
              <a:defRPr sz="1600">
                <a:solidFill>
                  <a:srgbClr val="0A0096"/>
                </a:solidFill>
                <a:latin typeface="Montserrat" panose="00000500000000000000" pitchFamily="2" charset="0"/>
              </a:defRPr>
            </a:lvl1pPr>
          </a:lstStyle>
          <a:p>
            <a:pPr lvl="0"/>
            <a:r>
              <a:rPr lang="fr-FR" dirty="0"/>
              <a:t>Textes</a:t>
            </a:r>
            <a:endParaRPr lang="en-US" dirty="0"/>
          </a:p>
        </p:txBody>
      </p:sp>
      <p:sp>
        <p:nvSpPr>
          <p:cNvPr id="10" name="Espace réservé du texte 2">
            <a:extLst>
              <a:ext uri="{FF2B5EF4-FFF2-40B4-BE49-F238E27FC236}">
                <a16:creationId xmlns:a16="http://schemas.microsoft.com/office/drawing/2014/main" id="{CAC319B1-F361-4CA4-B91C-2CF546BA8F15}"/>
              </a:ext>
            </a:extLst>
          </p:cNvPr>
          <p:cNvSpPr>
            <a:spLocks noGrp="1"/>
          </p:cNvSpPr>
          <p:nvPr>
            <p:ph type="body" sz="quarter" idx="17" hasCustomPrompt="1"/>
          </p:nvPr>
        </p:nvSpPr>
        <p:spPr>
          <a:xfrm>
            <a:off x="3427217" y="5572161"/>
            <a:ext cx="5337566" cy="678015"/>
          </a:xfrm>
          <a:prstGeom prst="rect">
            <a:avLst/>
          </a:prstGeom>
        </p:spPr>
        <p:txBody>
          <a:bodyPr/>
          <a:lstStyle>
            <a:lvl1pPr marL="0" indent="0">
              <a:buNone/>
              <a:defRPr sz="1600">
                <a:solidFill>
                  <a:srgbClr val="0A0096"/>
                </a:solidFill>
                <a:latin typeface="Montserrat" panose="00000500000000000000" pitchFamily="2" charset="0"/>
              </a:defRPr>
            </a:lvl1pPr>
          </a:lstStyle>
          <a:p>
            <a:pPr lvl="0"/>
            <a:r>
              <a:rPr lang="fr-FR" dirty="0"/>
              <a:t>Textes</a:t>
            </a:r>
            <a:endParaRPr lang="en-US" dirty="0"/>
          </a:p>
        </p:txBody>
      </p:sp>
    </p:spTree>
    <p:extLst>
      <p:ext uri="{BB962C8B-B14F-4D97-AF65-F5344CB8AC3E}">
        <p14:creationId xmlns:p14="http://schemas.microsoft.com/office/powerpoint/2010/main" val="850992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E IMG">
    <p:spTree>
      <p:nvGrpSpPr>
        <p:cNvPr id="1" name=""/>
        <p:cNvGrpSpPr/>
        <p:nvPr/>
      </p:nvGrpSpPr>
      <p:grpSpPr>
        <a:xfrm>
          <a:off x="0" y="0"/>
          <a:ext cx="0" cy="0"/>
          <a:chOff x="0" y="0"/>
          <a:chExt cx="0" cy="0"/>
        </a:xfrm>
      </p:grpSpPr>
      <p:sp>
        <p:nvSpPr>
          <p:cNvPr id="6" name="Espace réservé pour une image  15">
            <a:extLst>
              <a:ext uri="{FF2B5EF4-FFF2-40B4-BE49-F238E27FC236}">
                <a16:creationId xmlns:a16="http://schemas.microsoft.com/office/drawing/2014/main" id="{86E405AB-EA8D-2D43-80B8-DBDA019B2653}"/>
              </a:ext>
            </a:extLst>
          </p:cNvPr>
          <p:cNvSpPr>
            <a:spLocks noGrp="1"/>
          </p:cNvSpPr>
          <p:nvPr>
            <p:ph type="pic" sz="quarter" idx="17" hasCustomPrompt="1"/>
          </p:nvPr>
        </p:nvSpPr>
        <p:spPr>
          <a:xfrm>
            <a:off x="7665928" y="-1"/>
            <a:ext cx="4526071" cy="6937691"/>
          </a:xfrm>
          <a:prstGeom prst="rect">
            <a:avLst/>
          </a:prstGeom>
          <a:solidFill>
            <a:schemeClr val="bg1">
              <a:lumMod val="85000"/>
            </a:schemeClr>
          </a:solidFill>
        </p:spPr>
        <p:txBody>
          <a:bodyPr/>
          <a:lstStyle>
            <a:lvl1pPr marL="76200" indent="0">
              <a:buNone/>
              <a:defRPr/>
            </a:lvl1pPr>
          </a:lstStyle>
          <a:p>
            <a:r>
              <a:rPr lang="fr-FR" dirty="0"/>
              <a:t>Image</a:t>
            </a:r>
          </a:p>
        </p:txBody>
      </p:sp>
      <p:sp>
        <p:nvSpPr>
          <p:cNvPr id="11" name="Line 5">
            <a:extLst>
              <a:ext uri="{FF2B5EF4-FFF2-40B4-BE49-F238E27FC236}">
                <a16:creationId xmlns:a16="http://schemas.microsoft.com/office/drawing/2014/main" id="{EB41D6AD-F9BE-4156-9591-190FD685BDC8}"/>
              </a:ext>
            </a:extLst>
          </p:cNvPr>
          <p:cNvSpPr/>
          <p:nvPr userDrawn="1"/>
        </p:nvSpPr>
        <p:spPr>
          <a:xfrm>
            <a:off x="162360" y="909720"/>
            <a:ext cx="612000" cy="0"/>
          </a:xfrm>
          <a:prstGeom prst="line">
            <a:avLst/>
          </a:prstGeom>
          <a:ln w="76320">
            <a:solidFill>
              <a:srgbClr val="E7302A"/>
            </a:solidFill>
          </a:ln>
        </p:spPr>
        <p:style>
          <a:lnRef idx="1">
            <a:schemeClr val="accent1"/>
          </a:lnRef>
          <a:fillRef idx="0">
            <a:schemeClr val="accent1"/>
          </a:fillRef>
          <a:effectRef idx="0">
            <a:schemeClr val="accent1"/>
          </a:effectRef>
          <a:fontRef idx="minor"/>
        </p:style>
      </p:sp>
      <p:sp>
        <p:nvSpPr>
          <p:cNvPr id="12" name="Espace réservé du texte 10">
            <a:extLst>
              <a:ext uri="{FF2B5EF4-FFF2-40B4-BE49-F238E27FC236}">
                <a16:creationId xmlns:a16="http://schemas.microsoft.com/office/drawing/2014/main" id="{2DF6BE14-2078-4B9C-9C6C-DF1928ED92E5}"/>
              </a:ext>
            </a:extLst>
          </p:cNvPr>
          <p:cNvSpPr>
            <a:spLocks noGrp="1"/>
          </p:cNvSpPr>
          <p:nvPr>
            <p:ph type="body" sz="quarter" idx="18" hasCustomPrompt="1"/>
          </p:nvPr>
        </p:nvSpPr>
        <p:spPr>
          <a:xfrm>
            <a:off x="157163" y="248505"/>
            <a:ext cx="3981450" cy="215900"/>
          </a:xfrm>
          <a:prstGeom prst="rect">
            <a:avLst/>
          </a:prstGeom>
        </p:spPr>
        <p:txBody>
          <a:bodyPr/>
          <a:lstStyle>
            <a:lvl1pPr marL="0" indent="0">
              <a:buNone/>
              <a:defRPr sz="1600" b="1">
                <a:latin typeface="Montserrat" panose="00000500000000000000" pitchFamily="2" charset="0"/>
              </a:defRPr>
            </a:lvl1pPr>
          </a:lstStyle>
          <a:p>
            <a:pPr lvl="0"/>
            <a:r>
              <a:rPr lang="fr-FR" dirty="0"/>
              <a:t>Cliquez pour ajouter du texte</a:t>
            </a:r>
            <a:endParaRPr lang="en-US" dirty="0"/>
          </a:p>
        </p:txBody>
      </p:sp>
      <p:sp>
        <p:nvSpPr>
          <p:cNvPr id="13" name="Espace réservé du texte 14">
            <a:extLst>
              <a:ext uri="{FF2B5EF4-FFF2-40B4-BE49-F238E27FC236}">
                <a16:creationId xmlns:a16="http://schemas.microsoft.com/office/drawing/2014/main" id="{B505D41C-F73A-484A-800F-1626E7BE098B}"/>
              </a:ext>
            </a:extLst>
          </p:cNvPr>
          <p:cNvSpPr>
            <a:spLocks noGrp="1"/>
          </p:cNvSpPr>
          <p:nvPr>
            <p:ph type="body" sz="quarter" idx="12" hasCustomPrompt="1"/>
          </p:nvPr>
        </p:nvSpPr>
        <p:spPr>
          <a:xfrm>
            <a:off x="913667" y="656127"/>
            <a:ext cx="6176065" cy="609966"/>
          </a:xfrm>
          <a:prstGeom prst="rect">
            <a:avLst/>
          </a:prstGeom>
        </p:spPr>
        <p:txBody>
          <a:bodyPr/>
          <a:lstStyle>
            <a:lvl1pPr marL="0" indent="0">
              <a:buNone/>
              <a:defRPr sz="3000" b="1">
                <a:solidFill>
                  <a:srgbClr val="090095"/>
                </a:solidFill>
                <a:latin typeface="Montserrat" panose="00000500000000000000" pitchFamily="2" charset="0"/>
              </a:defRPr>
            </a:lvl1pPr>
          </a:lstStyle>
          <a:p>
            <a:pPr lvl="0"/>
            <a:r>
              <a:rPr lang="fr-FR" dirty="0"/>
              <a:t>Cliquez pour ajouter du texte</a:t>
            </a:r>
            <a:endParaRPr lang="en-US" dirty="0"/>
          </a:p>
        </p:txBody>
      </p:sp>
      <p:sp>
        <p:nvSpPr>
          <p:cNvPr id="3" name="Espace réservé du texte 2">
            <a:extLst>
              <a:ext uri="{FF2B5EF4-FFF2-40B4-BE49-F238E27FC236}">
                <a16:creationId xmlns:a16="http://schemas.microsoft.com/office/drawing/2014/main" id="{E1031B41-D90C-4521-942D-B4B837E0F64C}"/>
              </a:ext>
            </a:extLst>
          </p:cNvPr>
          <p:cNvSpPr>
            <a:spLocks noGrp="1"/>
          </p:cNvSpPr>
          <p:nvPr>
            <p:ph type="body" sz="quarter" idx="19" hasCustomPrompt="1"/>
          </p:nvPr>
        </p:nvSpPr>
        <p:spPr>
          <a:xfrm>
            <a:off x="914400" y="1792005"/>
            <a:ext cx="6175375" cy="4157663"/>
          </a:xfrm>
          <a:prstGeom prst="rect">
            <a:avLst/>
          </a:prstGeom>
        </p:spPr>
        <p:txBody>
          <a:bodyPr/>
          <a:lstStyle>
            <a:lvl1pPr marL="0" indent="0">
              <a:buNone/>
              <a:defRPr sz="1600">
                <a:solidFill>
                  <a:srgbClr val="0A0096"/>
                </a:solidFill>
                <a:latin typeface="Montserrat" panose="00000500000000000000" pitchFamily="2" charset="0"/>
              </a:defRPr>
            </a:lvl1pPr>
          </a:lstStyle>
          <a:p>
            <a:pPr lvl="0"/>
            <a:r>
              <a:rPr lang="fr-FR" dirty="0"/>
              <a:t>Textes</a:t>
            </a:r>
            <a:endParaRPr lang="en-US" dirty="0"/>
          </a:p>
        </p:txBody>
      </p:sp>
    </p:spTree>
    <p:extLst>
      <p:ext uri="{BB962C8B-B14F-4D97-AF65-F5344CB8AC3E}">
        <p14:creationId xmlns:p14="http://schemas.microsoft.com/office/powerpoint/2010/main" val="391064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E 3 IMG">
    <p:spTree>
      <p:nvGrpSpPr>
        <p:cNvPr id="1" name=""/>
        <p:cNvGrpSpPr/>
        <p:nvPr/>
      </p:nvGrpSpPr>
      <p:grpSpPr>
        <a:xfrm>
          <a:off x="0" y="0"/>
          <a:ext cx="0" cy="0"/>
          <a:chOff x="0" y="0"/>
          <a:chExt cx="0" cy="0"/>
        </a:xfrm>
      </p:grpSpPr>
      <p:sp>
        <p:nvSpPr>
          <p:cNvPr id="12" name="CustomShape 1">
            <a:extLst>
              <a:ext uri="{FF2B5EF4-FFF2-40B4-BE49-F238E27FC236}">
                <a16:creationId xmlns:a16="http://schemas.microsoft.com/office/drawing/2014/main" id="{0A1E5EE4-4C4C-4959-A911-D20688B95A86}"/>
              </a:ext>
            </a:extLst>
          </p:cNvPr>
          <p:cNvSpPr/>
          <p:nvPr userDrawn="1"/>
        </p:nvSpPr>
        <p:spPr>
          <a:xfrm>
            <a:off x="867960" y="1988280"/>
            <a:ext cx="3287880" cy="3807720"/>
          </a:xfrm>
          <a:prstGeom prst="rect">
            <a:avLst/>
          </a:prstGeom>
          <a:solidFill>
            <a:srgbClr val="090095"/>
          </a:solidFill>
          <a:ln>
            <a:noFill/>
          </a:ln>
        </p:spPr>
        <p:style>
          <a:lnRef idx="2">
            <a:schemeClr val="accent1">
              <a:shade val="50000"/>
            </a:schemeClr>
          </a:lnRef>
          <a:fillRef idx="1">
            <a:schemeClr val="accent1"/>
          </a:fillRef>
          <a:effectRef idx="0">
            <a:schemeClr val="accent1"/>
          </a:effectRef>
          <a:fontRef idx="minor"/>
        </p:style>
      </p:sp>
      <p:sp>
        <p:nvSpPr>
          <p:cNvPr id="16" name="CustomShape 2">
            <a:extLst>
              <a:ext uri="{FF2B5EF4-FFF2-40B4-BE49-F238E27FC236}">
                <a16:creationId xmlns:a16="http://schemas.microsoft.com/office/drawing/2014/main" id="{049AD403-7B44-4A65-9B9E-28A06E186567}"/>
              </a:ext>
            </a:extLst>
          </p:cNvPr>
          <p:cNvSpPr/>
          <p:nvPr userDrawn="1"/>
        </p:nvSpPr>
        <p:spPr>
          <a:xfrm>
            <a:off x="4452060" y="1988280"/>
            <a:ext cx="3287880" cy="3807720"/>
          </a:xfrm>
          <a:prstGeom prst="rect">
            <a:avLst/>
          </a:prstGeom>
          <a:solidFill>
            <a:srgbClr val="090095"/>
          </a:solidFill>
          <a:ln>
            <a:noFill/>
          </a:ln>
        </p:spPr>
        <p:style>
          <a:lnRef idx="2">
            <a:schemeClr val="accent1">
              <a:shade val="50000"/>
            </a:schemeClr>
          </a:lnRef>
          <a:fillRef idx="1">
            <a:schemeClr val="accent1"/>
          </a:fillRef>
          <a:effectRef idx="0">
            <a:schemeClr val="accent1"/>
          </a:effectRef>
          <a:fontRef idx="minor"/>
        </p:style>
        <p:txBody>
          <a:bodyPr/>
          <a:lstStyle/>
          <a:p>
            <a:endParaRPr lang="en-US" dirty="0"/>
          </a:p>
        </p:txBody>
      </p:sp>
      <p:sp>
        <p:nvSpPr>
          <p:cNvPr id="17" name="CustomShape 3">
            <a:extLst>
              <a:ext uri="{FF2B5EF4-FFF2-40B4-BE49-F238E27FC236}">
                <a16:creationId xmlns:a16="http://schemas.microsoft.com/office/drawing/2014/main" id="{E5045E76-C6A9-426E-A841-1059F7B93A57}"/>
              </a:ext>
            </a:extLst>
          </p:cNvPr>
          <p:cNvSpPr/>
          <p:nvPr userDrawn="1"/>
        </p:nvSpPr>
        <p:spPr>
          <a:xfrm>
            <a:off x="8038440" y="1978560"/>
            <a:ext cx="3287880" cy="3807720"/>
          </a:xfrm>
          <a:prstGeom prst="rect">
            <a:avLst/>
          </a:prstGeom>
          <a:solidFill>
            <a:srgbClr val="090095"/>
          </a:solidFill>
          <a:ln>
            <a:noFill/>
          </a:ln>
        </p:spPr>
        <p:style>
          <a:lnRef idx="2">
            <a:schemeClr val="accent1">
              <a:shade val="50000"/>
            </a:schemeClr>
          </a:lnRef>
          <a:fillRef idx="1">
            <a:schemeClr val="accent1"/>
          </a:fillRef>
          <a:effectRef idx="0">
            <a:schemeClr val="accent1"/>
          </a:effectRef>
          <a:fontRef idx="minor"/>
        </p:style>
      </p:sp>
      <p:sp>
        <p:nvSpPr>
          <p:cNvPr id="29" name="Espace réservé pour une image  15">
            <a:extLst>
              <a:ext uri="{FF2B5EF4-FFF2-40B4-BE49-F238E27FC236}">
                <a16:creationId xmlns:a16="http://schemas.microsoft.com/office/drawing/2014/main" id="{46BC9770-0555-4884-A13E-DC13D7954E59}"/>
              </a:ext>
            </a:extLst>
          </p:cNvPr>
          <p:cNvSpPr>
            <a:spLocks noGrp="1"/>
          </p:cNvSpPr>
          <p:nvPr>
            <p:ph type="pic" sz="quarter" idx="26" hasCustomPrompt="1"/>
          </p:nvPr>
        </p:nvSpPr>
        <p:spPr>
          <a:xfrm>
            <a:off x="867960" y="1988280"/>
            <a:ext cx="3290760" cy="2185920"/>
          </a:xfrm>
          <a:prstGeom prst="rect">
            <a:avLst/>
          </a:prstGeom>
          <a:solidFill>
            <a:schemeClr val="bg1">
              <a:lumMod val="85000"/>
            </a:schemeClr>
          </a:solidFill>
        </p:spPr>
        <p:txBody>
          <a:bodyPr/>
          <a:lstStyle>
            <a:lvl1pPr marL="76200" indent="0">
              <a:buNone/>
              <a:defRPr/>
            </a:lvl1pPr>
          </a:lstStyle>
          <a:p>
            <a:r>
              <a:rPr lang="fr-FR" dirty="0"/>
              <a:t>Image</a:t>
            </a:r>
          </a:p>
        </p:txBody>
      </p:sp>
      <p:sp>
        <p:nvSpPr>
          <p:cNvPr id="30" name="Espace réservé pour une image  15">
            <a:extLst>
              <a:ext uri="{FF2B5EF4-FFF2-40B4-BE49-F238E27FC236}">
                <a16:creationId xmlns:a16="http://schemas.microsoft.com/office/drawing/2014/main" id="{C4875DD7-4970-4314-A3A8-3B98714C6D98}"/>
              </a:ext>
            </a:extLst>
          </p:cNvPr>
          <p:cNvSpPr>
            <a:spLocks noGrp="1"/>
          </p:cNvSpPr>
          <p:nvPr>
            <p:ph type="pic" sz="quarter" idx="28" hasCustomPrompt="1"/>
          </p:nvPr>
        </p:nvSpPr>
        <p:spPr>
          <a:xfrm>
            <a:off x="4450620" y="1978560"/>
            <a:ext cx="3290760" cy="2195640"/>
          </a:xfrm>
          <a:prstGeom prst="rect">
            <a:avLst/>
          </a:prstGeom>
          <a:solidFill>
            <a:schemeClr val="bg1">
              <a:lumMod val="85000"/>
            </a:schemeClr>
          </a:solidFill>
        </p:spPr>
        <p:txBody>
          <a:bodyPr/>
          <a:lstStyle>
            <a:lvl1pPr marL="76200" indent="0">
              <a:buNone/>
              <a:defRPr/>
            </a:lvl1pPr>
          </a:lstStyle>
          <a:p>
            <a:r>
              <a:rPr lang="fr-FR" dirty="0"/>
              <a:t>Image</a:t>
            </a:r>
          </a:p>
        </p:txBody>
      </p:sp>
      <p:sp>
        <p:nvSpPr>
          <p:cNvPr id="31" name="Espace réservé pour une image  15">
            <a:extLst>
              <a:ext uri="{FF2B5EF4-FFF2-40B4-BE49-F238E27FC236}">
                <a16:creationId xmlns:a16="http://schemas.microsoft.com/office/drawing/2014/main" id="{E4364BAC-8B3C-4F3B-8885-D3E347EC405F}"/>
              </a:ext>
            </a:extLst>
          </p:cNvPr>
          <p:cNvSpPr>
            <a:spLocks noGrp="1"/>
          </p:cNvSpPr>
          <p:nvPr>
            <p:ph type="pic" sz="quarter" idx="29" hasCustomPrompt="1"/>
          </p:nvPr>
        </p:nvSpPr>
        <p:spPr>
          <a:xfrm>
            <a:off x="8041320" y="1978560"/>
            <a:ext cx="3290760" cy="2195640"/>
          </a:xfrm>
          <a:prstGeom prst="rect">
            <a:avLst/>
          </a:prstGeom>
          <a:solidFill>
            <a:schemeClr val="bg1">
              <a:lumMod val="85000"/>
            </a:schemeClr>
          </a:solidFill>
        </p:spPr>
        <p:txBody>
          <a:bodyPr/>
          <a:lstStyle>
            <a:lvl1pPr marL="76200" indent="0">
              <a:buNone/>
              <a:defRPr/>
            </a:lvl1pPr>
          </a:lstStyle>
          <a:p>
            <a:r>
              <a:rPr lang="fr-FR" dirty="0"/>
              <a:t>Image</a:t>
            </a:r>
          </a:p>
        </p:txBody>
      </p:sp>
      <p:sp>
        <p:nvSpPr>
          <p:cNvPr id="35" name="Line 5">
            <a:extLst>
              <a:ext uri="{FF2B5EF4-FFF2-40B4-BE49-F238E27FC236}">
                <a16:creationId xmlns:a16="http://schemas.microsoft.com/office/drawing/2014/main" id="{614F521E-16EE-4385-BA2D-2E2DA2BC4D2B}"/>
              </a:ext>
            </a:extLst>
          </p:cNvPr>
          <p:cNvSpPr/>
          <p:nvPr userDrawn="1"/>
        </p:nvSpPr>
        <p:spPr>
          <a:xfrm>
            <a:off x="162360" y="909720"/>
            <a:ext cx="612000" cy="0"/>
          </a:xfrm>
          <a:prstGeom prst="line">
            <a:avLst/>
          </a:prstGeom>
          <a:ln w="76320">
            <a:solidFill>
              <a:srgbClr val="E7302A"/>
            </a:solidFill>
          </a:ln>
        </p:spPr>
        <p:style>
          <a:lnRef idx="1">
            <a:schemeClr val="accent1"/>
          </a:lnRef>
          <a:fillRef idx="0">
            <a:schemeClr val="accent1"/>
          </a:fillRef>
          <a:effectRef idx="0">
            <a:schemeClr val="accent1"/>
          </a:effectRef>
          <a:fontRef idx="minor"/>
        </p:style>
      </p:sp>
      <p:sp>
        <p:nvSpPr>
          <p:cNvPr id="36" name="Espace réservé du texte 10">
            <a:extLst>
              <a:ext uri="{FF2B5EF4-FFF2-40B4-BE49-F238E27FC236}">
                <a16:creationId xmlns:a16="http://schemas.microsoft.com/office/drawing/2014/main" id="{7E849FD0-F05E-4460-B1CD-44E797A4B7E9}"/>
              </a:ext>
            </a:extLst>
          </p:cNvPr>
          <p:cNvSpPr>
            <a:spLocks noGrp="1"/>
          </p:cNvSpPr>
          <p:nvPr>
            <p:ph type="body" sz="quarter" idx="11" hasCustomPrompt="1"/>
          </p:nvPr>
        </p:nvSpPr>
        <p:spPr>
          <a:xfrm>
            <a:off x="157163" y="248505"/>
            <a:ext cx="3981450" cy="215900"/>
          </a:xfrm>
          <a:prstGeom prst="rect">
            <a:avLst/>
          </a:prstGeom>
        </p:spPr>
        <p:txBody>
          <a:bodyPr/>
          <a:lstStyle>
            <a:lvl1pPr marL="0" indent="0">
              <a:buNone/>
              <a:defRPr sz="1600" b="1">
                <a:latin typeface="Montserrat" panose="00000500000000000000" pitchFamily="2" charset="0"/>
              </a:defRPr>
            </a:lvl1pPr>
          </a:lstStyle>
          <a:p>
            <a:pPr lvl="0"/>
            <a:r>
              <a:rPr lang="fr-FR" dirty="0"/>
              <a:t>Cliquez pour ajouter du texte</a:t>
            </a:r>
            <a:endParaRPr lang="en-US" dirty="0"/>
          </a:p>
        </p:txBody>
      </p:sp>
      <p:sp>
        <p:nvSpPr>
          <p:cNvPr id="37" name="Espace réservé du texte 14">
            <a:extLst>
              <a:ext uri="{FF2B5EF4-FFF2-40B4-BE49-F238E27FC236}">
                <a16:creationId xmlns:a16="http://schemas.microsoft.com/office/drawing/2014/main" id="{8D532DD4-B74D-4C00-962D-F926017E559F}"/>
              </a:ext>
            </a:extLst>
          </p:cNvPr>
          <p:cNvSpPr>
            <a:spLocks noGrp="1"/>
          </p:cNvSpPr>
          <p:nvPr>
            <p:ph type="body" sz="quarter" idx="12" hasCustomPrompt="1"/>
          </p:nvPr>
        </p:nvSpPr>
        <p:spPr>
          <a:xfrm>
            <a:off x="913667" y="656127"/>
            <a:ext cx="8066088" cy="609966"/>
          </a:xfrm>
          <a:prstGeom prst="rect">
            <a:avLst/>
          </a:prstGeom>
        </p:spPr>
        <p:txBody>
          <a:bodyPr/>
          <a:lstStyle>
            <a:lvl1pPr marL="0" indent="0">
              <a:buNone/>
              <a:defRPr sz="3000" b="1">
                <a:solidFill>
                  <a:srgbClr val="090095"/>
                </a:solidFill>
                <a:latin typeface="Montserrat" panose="00000500000000000000" pitchFamily="2" charset="0"/>
              </a:defRPr>
            </a:lvl1pPr>
          </a:lstStyle>
          <a:p>
            <a:pPr lvl="0"/>
            <a:r>
              <a:rPr lang="fr-FR" dirty="0"/>
              <a:t>Cliquez pour ajouter du texte</a:t>
            </a:r>
            <a:endParaRPr lang="en-US" dirty="0"/>
          </a:p>
        </p:txBody>
      </p:sp>
    </p:spTree>
    <p:extLst>
      <p:ext uri="{BB962C8B-B14F-4D97-AF65-F5344CB8AC3E}">
        <p14:creationId xmlns:p14="http://schemas.microsoft.com/office/powerpoint/2010/main" val="1210901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
    <p:spTree>
      <p:nvGrpSpPr>
        <p:cNvPr id="1" name=""/>
        <p:cNvGrpSpPr/>
        <p:nvPr/>
      </p:nvGrpSpPr>
      <p:grpSpPr>
        <a:xfrm>
          <a:off x="0" y="0"/>
          <a:ext cx="0" cy="0"/>
          <a:chOff x="0" y="0"/>
          <a:chExt cx="0" cy="0"/>
        </a:xfrm>
      </p:grpSpPr>
      <p:pic>
        <p:nvPicPr>
          <p:cNvPr id="6" name="Graphique 5">
            <a:extLst>
              <a:ext uri="{FF2B5EF4-FFF2-40B4-BE49-F238E27FC236}">
                <a16:creationId xmlns:a16="http://schemas.microsoft.com/office/drawing/2014/main" id="{017D8CF2-6DC2-B848-A5E3-6D4E43757F3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42" b="-842"/>
          <a:stretch/>
        </p:blipFill>
        <p:spPr>
          <a:xfrm>
            <a:off x="5485626" y="2363986"/>
            <a:ext cx="1220749" cy="1997020"/>
          </a:xfrm>
          <a:prstGeom prst="rect">
            <a:avLst/>
          </a:prstGeom>
        </p:spPr>
      </p:pic>
      <p:sp>
        <p:nvSpPr>
          <p:cNvPr id="12" name="ZoneTexte 11">
            <a:extLst>
              <a:ext uri="{FF2B5EF4-FFF2-40B4-BE49-F238E27FC236}">
                <a16:creationId xmlns:a16="http://schemas.microsoft.com/office/drawing/2014/main" id="{779E0B2D-D6A6-46FA-80C1-EA72A0A71B73}"/>
              </a:ext>
            </a:extLst>
          </p:cNvPr>
          <p:cNvSpPr txBox="1"/>
          <p:nvPr userDrawn="1"/>
        </p:nvSpPr>
        <p:spPr>
          <a:xfrm>
            <a:off x="4375265" y="4735058"/>
            <a:ext cx="3424844" cy="276999"/>
          </a:xfrm>
          <a:prstGeom prst="rect">
            <a:avLst/>
          </a:prstGeom>
          <a:noFill/>
        </p:spPr>
        <p:txBody>
          <a:bodyPr wrap="square" rtlCol="0">
            <a:spAutoFit/>
          </a:bodyPr>
          <a:lstStyle/>
          <a:p>
            <a:pPr algn="ctr"/>
            <a:r>
              <a:rPr lang="fr-FR" sz="1200" b="1" dirty="0">
                <a:latin typeface="Barlow"/>
              </a:rPr>
              <a:t>www.ffjudo.com</a:t>
            </a:r>
          </a:p>
        </p:txBody>
      </p:sp>
      <p:sp>
        <p:nvSpPr>
          <p:cNvPr id="8" name="Espace réservé du texte 13">
            <a:extLst>
              <a:ext uri="{FF2B5EF4-FFF2-40B4-BE49-F238E27FC236}">
                <a16:creationId xmlns:a16="http://schemas.microsoft.com/office/drawing/2014/main" id="{BEA5828F-6946-4327-BE29-F32381D3DC28}"/>
              </a:ext>
            </a:extLst>
          </p:cNvPr>
          <p:cNvSpPr>
            <a:spLocks noGrp="1"/>
          </p:cNvSpPr>
          <p:nvPr>
            <p:ph type="body" sz="quarter" idx="10" hasCustomPrompt="1"/>
          </p:nvPr>
        </p:nvSpPr>
        <p:spPr>
          <a:xfrm>
            <a:off x="-8313" y="5218738"/>
            <a:ext cx="12192000" cy="707765"/>
          </a:xfrm>
          <a:prstGeom prst="rect">
            <a:avLst/>
          </a:prstGeom>
        </p:spPr>
        <p:txBody>
          <a:bodyPr/>
          <a:lstStyle>
            <a:lvl1pPr marL="76200" indent="0">
              <a:buNone/>
              <a:defRPr sz="1200" b="0" u="none">
                <a:latin typeface="Barlow"/>
              </a:defRPr>
            </a:lvl1pPr>
          </a:lstStyle>
          <a:p>
            <a:pPr algn="ctr"/>
            <a:r>
              <a:rPr lang="fr-FR" sz="1200" dirty="0"/>
              <a:t>CONTACT </a:t>
            </a:r>
          </a:p>
          <a:p>
            <a:pPr algn="ctr"/>
            <a:r>
              <a:rPr lang="fr-FR" sz="1200" dirty="0"/>
              <a:t>Prénom Nom</a:t>
            </a:r>
          </a:p>
          <a:p>
            <a:pPr algn="ctr"/>
            <a:r>
              <a:rPr lang="fr-FR" sz="1200" dirty="0"/>
              <a:t>Adresse, tél</a:t>
            </a:r>
            <a:endParaRPr lang="fr-FR" sz="1600" dirty="0"/>
          </a:p>
          <a:p>
            <a:pPr lvl="0"/>
            <a:endParaRPr lang="fr-FR" dirty="0"/>
          </a:p>
        </p:txBody>
      </p:sp>
      <p:sp>
        <p:nvSpPr>
          <p:cNvPr id="2" name="Rectangle 1">
            <a:extLst>
              <a:ext uri="{FF2B5EF4-FFF2-40B4-BE49-F238E27FC236}">
                <a16:creationId xmlns:a16="http://schemas.microsoft.com/office/drawing/2014/main" id="{0D74F9E6-CA94-4F5B-9247-714AB37C3368}"/>
              </a:ext>
            </a:extLst>
          </p:cNvPr>
          <p:cNvSpPr/>
          <p:nvPr userDrawn="1"/>
        </p:nvSpPr>
        <p:spPr>
          <a:xfrm flipV="1">
            <a:off x="5093623" y="5092538"/>
            <a:ext cx="2004753" cy="45719"/>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Graphique 5">
            <a:extLst>
              <a:ext uri="{FF2B5EF4-FFF2-40B4-BE49-F238E27FC236}">
                <a16:creationId xmlns:a16="http://schemas.microsoft.com/office/drawing/2014/main" id="{C71D668A-FB4E-D142-8FE7-4DCB8545F5A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9091" r="9091"/>
          <a:stretch/>
        </p:blipFill>
        <p:spPr>
          <a:xfrm>
            <a:off x="3566909" y="1385794"/>
            <a:ext cx="5041556" cy="3142583"/>
          </a:xfrm>
          <a:prstGeom prst="rect">
            <a:avLst/>
          </a:prstGeom>
        </p:spPr>
      </p:pic>
    </p:spTree>
    <p:extLst>
      <p:ext uri="{BB962C8B-B14F-4D97-AF65-F5344CB8AC3E}">
        <p14:creationId xmlns:p14="http://schemas.microsoft.com/office/powerpoint/2010/main" val="258972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age de fi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0D76C71-207E-F978-1948-8DE981B35E0C}"/>
              </a:ext>
            </a:extLst>
          </p:cNvPr>
          <p:cNvSpPr/>
          <p:nvPr userDrawn="1"/>
        </p:nvSpPr>
        <p:spPr>
          <a:xfrm>
            <a:off x="0" y="0"/>
            <a:ext cx="12192000" cy="6858000"/>
          </a:xfrm>
          <a:prstGeom prst="rect">
            <a:avLst/>
          </a:prstGeom>
          <a:gradFill>
            <a:gsLst>
              <a:gs pos="0">
                <a:srgbClr val="0A0096"/>
              </a:gs>
              <a:gs pos="100000">
                <a:schemeClr val="tx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aphique 5">
            <a:extLst>
              <a:ext uri="{FF2B5EF4-FFF2-40B4-BE49-F238E27FC236}">
                <a16:creationId xmlns:a16="http://schemas.microsoft.com/office/drawing/2014/main" id="{442358EB-774A-7D9B-9F7D-D24344A054D2}"/>
              </a:ext>
            </a:extLst>
          </p:cNvPr>
          <p:cNvGrpSpPr/>
          <p:nvPr userDrawn="1"/>
        </p:nvGrpSpPr>
        <p:grpSpPr>
          <a:xfrm>
            <a:off x="3778663" y="2536145"/>
            <a:ext cx="4634673" cy="1785711"/>
            <a:chOff x="7443242" y="1620581"/>
            <a:chExt cx="1782855" cy="686921"/>
          </a:xfrm>
          <a:solidFill>
            <a:schemeClr val="bg1"/>
          </a:solidFill>
        </p:grpSpPr>
        <p:sp>
          <p:nvSpPr>
            <p:cNvPr id="3" name="Forme libre : forme 24">
              <a:extLst>
                <a:ext uri="{FF2B5EF4-FFF2-40B4-BE49-F238E27FC236}">
                  <a16:creationId xmlns:a16="http://schemas.microsoft.com/office/drawing/2014/main" id="{DF6841D3-D9E1-A643-7849-A0F6705FF611}"/>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endParaRPr lang="en-US"/>
            </a:p>
          </p:txBody>
        </p:sp>
        <p:sp>
          <p:nvSpPr>
            <p:cNvPr id="4" name="Forme libre : forme 25">
              <a:extLst>
                <a:ext uri="{FF2B5EF4-FFF2-40B4-BE49-F238E27FC236}">
                  <a16:creationId xmlns:a16="http://schemas.microsoft.com/office/drawing/2014/main" id="{83DE01F1-6C22-51D0-73E3-C2806E31DFCA}"/>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endParaRPr lang="en-US"/>
            </a:p>
          </p:txBody>
        </p:sp>
        <p:sp>
          <p:nvSpPr>
            <p:cNvPr id="5" name="Forme libre : forme 26">
              <a:extLst>
                <a:ext uri="{FF2B5EF4-FFF2-40B4-BE49-F238E27FC236}">
                  <a16:creationId xmlns:a16="http://schemas.microsoft.com/office/drawing/2014/main" id="{6C6111DE-840C-5A3D-B27B-CA3C2B8B312C}"/>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endParaRPr lang="en-US"/>
            </a:p>
          </p:txBody>
        </p:sp>
        <p:sp>
          <p:nvSpPr>
            <p:cNvPr id="6" name="Forme libre : forme 27">
              <a:extLst>
                <a:ext uri="{FF2B5EF4-FFF2-40B4-BE49-F238E27FC236}">
                  <a16:creationId xmlns:a16="http://schemas.microsoft.com/office/drawing/2014/main" id="{A27F37FA-A1F3-629C-6841-E66BC024F650}"/>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endParaRPr lang="en-US"/>
            </a:p>
          </p:txBody>
        </p:sp>
        <p:sp>
          <p:nvSpPr>
            <p:cNvPr id="7" name="Forme libre : forme 28">
              <a:extLst>
                <a:ext uri="{FF2B5EF4-FFF2-40B4-BE49-F238E27FC236}">
                  <a16:creationId xmlns:a16="http://schemas.microsoft.com/office/drawing/2014/main" id="{1ACB7C1A-EBDB-5AE1-3168-430999AA8371}"/>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endParaRPr lang="en-US"/>
            </a:p>
          </p:txBody>
        </p:sp>
        <p:sp>
          <p:nvSpPr>
            <p:cNvPr id="8" name="Forme libre : forme 29">
              <a:extLst>
                <a:ext uri="{FF2B5EF4-FFF2-40B4-BE49-F238E27FC236}">
                  <a16:creationId xmlns:a16="http://schemas.microsoft.com/office/drawing/2014/main" id="{F52EF43F-7573-BE8E-460E-EABBAD2C8B67}"/>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endParaRPr lang="en-US"/>
            </a:p>
          </p:txBody>
        </p:sp>
        <p:sp>
          <p:nvSpPr>
            <p:cNvPr id="9" name="Forme libre : forme 33">
              <a:extLst>
                <a:ext uri="{FF2B5EF4-FFF2-40B4-BE49-F238E27FC236}">
                  <a16:creationId xmlns:a16="http://schemas.microsoft.com/office/drawing/2014/main" id="{648DF487-DB64-3C32-DE9A-87156A4DF95F}"/>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endParaRPr lang="en-US"/>
            </a:p>
          </p:txBody>
        </p:sp>
        <p:sp>
          <p:nvSpPr>
            <p:cNvPr id="10" name="Forme libre : forme 36">
              <a:extLst>
                <a:ext uri="{FF2B5EF4-FFF2-40B4-BE49-F238E27FC236}">
                  <a16:creationId xmlns:a16="http://schemas.microsoft.com/office/drawing/2014/main" id="{AFA6D93F-72AD-C156-0F6D-54298ABFD1C7}"/>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endParaRPr lang="en-US"/>
            </a:p>
          </p:txBody>
        </p:sp>
        <p:sp>
          <p:nvSpPr>
            <p:cNvPr id="11" name="Forme libre : forme 39">
              <a:extLst>
                <a:ext uri="{FF2B5EF4-FFF2-40B4-BE49-F238E27FC236}">
                  <a16:creationId xmlns:a16="http://schemas.microsoft.com/office/drawing/2014/main" id="{C6945897-1F74-56BB-2372-AA215806563B}"/>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endParaRPr lang="en-US"/>
            </a:p>
          </p:txBody>
        </p:sp>
        <p:sp>
          <p:nvSpPr>
            <p:cNvPr id="12" name="Forme libre : forme 55">
              <a:extLst>
                <a:ext uri="{FF2B5EF4-FFF2-40B4-BE49-F238E27FC236}">
                  <a16:creationId xmlns:a16="http://schemas.microsoft.com/office/drawing/2014/main" id="{7418AB99-8452-B5BD-9F19-A48E6CC0040E}"/>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endParaRPr lang="en-US"/>
            </a:p>
          </p:txBody>
        </p:sp>
        <p:sp>
          <p:nvSpPr>
            <p:cNvPr id="13" name="Forme libre : forme 56">
              <a:extLst>
                <a:ext uri="{FF2B5EF4-FFF2-40B4-BE49-F238E27FC236}">
                  <a16:creationId xmlns:a16="http://schemas.microsoft.com/office/drawing/2014/main" id="{FDFEEA74-E5FE-80AB-ED6C-D3CA09574522}"/>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endParaRPr lang="en-US"/>
            </a:p>
          </p:txBody>
        </p:sp>
        <p:sp>
          <p:nvSpPr>
            <p:cNvPr id="14" name="Forme libre : forme 57">
              <a:extLst>
                <a:ext uri="{FF2B5EF4-FFF2-40B4-BE49-F238E27FC236}">
                  <a16:creationId xmlns:a16="http://schemas.microsoft.com/office/drawing/2014/main" id="{A3A4567E-D2DF-AB7F-65A7-1500165A9B62}"/>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endParaRPr lang="en-US"/>
            </a:p>
          </p:txBody>
        </p:sp>
      </p:grpSp>
      <p:sp>
        <p:nvSpPr>
          <p:cNvPr id="16" name="ZoneTexte 15">
            <a:extLst>
              <a:ext uri="{FF2B5EF4-FFF2-40B4-BE49-F238E27FC236}">
                <a16:creationId xmlns:a16="http://schemas.microsoft.com/office/drawing/2014/main" id="{2E085D16-CBA5-25D9-1458-A5A62FD66D03}"/>
              </a:ext>
            </a:extLst>
          </p:cNvPr>
          <p:cNvSpPr txBox="1"/>
          <p:nvPr userDrawn="1"/>
        </p:nvSpPr>
        <p:spPr>
          <a:xfrm>
            <a:off x="0" y="5180548"/>
            <a:ext cx="1219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bg1"/>
                </a:solidFill>
                <a:latin typeface="Montserrat" panose="00000500000000000000" pitchFamily="2" charset="0"/>
              </a:rPr>
              <a:t>www.ffjudo.com</a:t>
            </a:r>
          </a:p>
        </p:txBody>
      </p:sp>
    </p:spTree>
    <p:extLst>
      <p:ext uri="{BB962C8B-B14F-4D97-AF65-F5344CB8AC3E}">
        <p14:creationId xmlns:p14="http://schemas.microsoft.com/office/powerpoint/2010/main" val="4098719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7" name="Google Shape;25;p5">
            <a:extLst>
              <a:ext uri="{FF2B5EF4-FFF2-40B4-BE49-F238E27FC236}">
                <a16:creationId xmlns:a16="http://schemas.microsoft.com/office/drawing/2014/main" id="{E5E4396F-4D98-4AE2-A6D3-37B80851AB9A}"/>
              </a:ext>
            </a:extLst>
          </p:cNvPr>
          <p:cNvSpPr txBox="1">
            <a:spLocks noGrp="1"/>
          </p:cNvSpPr>
          <p:nvPr>
            <p:ph type="body" idx="1" hasCustomPrompt="1"/>
          </p:nvPr>
        </p:nvSpPr>
        <p:spPr>
          <a:xfrm>
            <a:off x="5440823" y="2054715"/>
            <a:ext cx="5330518"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1600" b="1">
                <a:solidFill>
                  <a:schemeClr val="tx1">
                    <a:lumMod val="85000"/>
                    <a:lumOff val="15000"/>
                  </a:schemeClr>
                </a:solidFill>
                <a:latin typeface="Montserrat" panose="00000500000000000000" pitchFamily="2" charset="0"/>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le titre</a:t>
            </a:r>
          </a:p>
          <a:p>
            <a:r>
              <a:rPr lang="fr-FR" dirty="0"/>
              <a:t>Ajoutez du texte</a:t>
            </a:r>
          </a:p>
          <a:p>
            <a:endParaRPr lang="fr-FR" dirty="0"/>
          </a:p>
        </p:txBody>
      </p:sp>
      <p:sp>
        <p:nvSpPr>
          <p:cNvPr id="9" name="Espace réservé pour une image  5">
            <a:extLst>
              <a:ext uri="{FF2B5EF4-FFF2-40B4-BE49-F238E27FC236}">
                <a16:creationId xmlns:a16="http://schemas.microsoft.com/office/drawing/2014/main" id="{9213FE85-ACEC-446A-A027-DE766253360F}"/>
              </a:ext>
            </a:extLst>
          </p:cNvPr>
          <p:cNvSpPr>
            <a:spLocks noGrp="1"/>
          </p:cNvSpPr>
          <p:nvPr>
            <p:ph type="pic" sz="quarter" idx="15" hasCustomPrompt="1"/>
          </p:nvPr>
        </p:nvSpPr>
        <p:spPr>
          <a:xfrm>
            <a:off x="0" y="0"/>
            <a:ext cx="2876204" cy="6858000"/>
          </a:xfrm>
          <a:prstGeom prst="rect">
            <a:avLst/>
          </a:prstGeom>
        </p:spPr>
        <p:txBody>
          <a:bodyPr/>
          <a:lstStyle>
            <a:lvl1pPr marL="76200" marR="0" indent="0" algn="l" defTabSz="914400" rtl="0" eaLnBrk="1" fontAlgn="auto" latinLnBrk="0" hangingPunct="1">
              <a:lnSpc>
                <a:spcPct val="115000"/>
              </a:lnSpc>
              <a:spcBef>
                <a:spcPts val="0"/>
              </a:spcBef>
              <a:spcAft>
                <a:spcPts val="0"/>
              </a:spcAft>
              <a:buClr>
                <a:schemeClr val="bg2">
                  <a:lumMod val="90000"/>
                </a:schemeClr>
              </a:buClr>
              <a:buSzPts val="2400"/>
              <a:buFont typeface="+mj-lt"/>
              <a:buNone/>
              <a:tabLst/>
              <a:defRPr>
                <a:latin typeface="Barlow"/>
              </a:defRPr>
            </a:lvl1pPr>
          </a:lstStyle>
          <a:p>
            <a:pPr marL="533400" marR="0" lvl="0" indent="-457200" algn="l" defTabSz="914400" rtl="0" eaLnBrk="1" fontAlgn="auto" latinLnBrk="0" hangingPunct="1">
              <a:lnSpc>
                <a:spcPct val="115000"/>
              </a:lnSpc>
              <a:spcBef>
                <a:spcPts val="0"/>
              </a:spcBef>
              <a:spcAft>
                <a:spcPts val="0"/>
              </a:spcAft>
              <a:buClr>
                <a:schemeClr val="bg2">
                  <a:lumMod val="90000"/>
                </a:schemeClr>
              </a:buClr>
              <a:buSzPts val="2400"/>
              <a:buFont typeface="+mj-lt"/>
              <a:buAutoNum type="arabicPeriod"/>
              <a:tabLst/>
              <a:defRPr/>
            </a:pPr>
            <a:r>
              <a:rPr lang="fr-FR" dirty="0"/>
              <a:t>Cliquez. Onglet « Insertion », image.</a:t>
            </a:r>
          </a:p>
          <a:p>
            <a:endParaRPr lang="fr-FR" dirty="0"/>
          </a:p>
          <a:p>
            <a:endParaRPr lang="fr-FR" dirty="0"/>
          </a:p>
        </p:txBody>
      </p:sp>
      <p:sp>
        <p:nvSpPr>
          <p:cNvPr id="14" name="Google Shape;24;p5">
            <a:extLst>
              <a:ext uri="{FF2B5EF4-FFF2-40B4-BE49-F238E27FC236}">
                <a16:creationId xmlns:a16="http://schemas.microsoft.com/office/drawing/2014/main" id="{7D9DA230-F9F6-41CA-8C2D-CC2C5689895C}"/>
              </a:ext>
            </a:extLst>
          </p:cNvPr>
          <p:cNvSpPr txBox="1">
            <a:spLocks/>
          </p:cNvSpPr>
          <p:nvPr userDrawn="1"/>
        </p:nvSpPr>
        <p:spPr>
          <a:xfrm rot="16200000">
            <a:off x="72248" y="2596101"/>
            <a:ext cx="6858000" cy="1665803"/>
          </a:xfrm>
          <a:prstGeom prst="rect">
            <a:avLst/>
          </a:prstGeom>
        </p:spPr>
        <p:txBody>
          <a:bodyPr spcFirstLastPara="1" wrap="square" lIns="0" tIns="0" rIns="0" bIns="0" anchor="b" anchorCtr="0">
            <a:noAutofit/>
          </a:bodyPr>
          <a:lstStyle>
            <a:lvl1pPr marL="0" marR="0" lvl="0" indent="0" algn="l" defTabSz="914400" rtl="0" eaLnBrk="1" fontAlgn="auto" latinLnBrk="0" hangingPunct="1">
              <a:lnSpc>
                <a:spcPct val="90000"/>
              </a:lnSpc>
              <a:spcBef>
                <a:spcPts val="0"/>
              </a:spcBef>
              <a:spcAft>
                <a:spcPts val="0"/>
              </a:spcAft>
              <a:buClrTx/>
              <a:buSzPts val="3200"/>
              <a:buFontTx/>
              <a:buNone/>
              <a:tabLst/>
              <a:defRPr sz="3000" b="1" kern="1200">
                <a:ln>
                  <a:noFill/>
                </a:ln>
                <a:solidFill>
                  <a:srgbClr val="5190CC"/>
                </a:solidFill>
                <a:latin typeface="Montserrat" panose="00000800000000000000" pitchFamily="2" charset="0"/>
                <a:ea typeface="+mj-ea"/>
                <a:cs typeface="Calibri" panose="020F050202020403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pPr algn="ctr"/>
            <a:r>
              <a:rPr lang="fr-FR" sz="8500" dirty="0">
                <a:solidFill>
                  <a:schemeClr val="bg1">
                    <a:lumMod val="75000"/>
                  </a:schemeClr>
                </a:solidFill>
              </a:rPr>
              <a:t>SOMMAIRE</a:t>
            </a:r>
          </a:p>
        </p:txBody>
      </p:sp>
      <p:sp>
        <p:nvSpPr>
          <p:cNvPr id="15" name="Google Shape;25;p5">
            <a:extLst>
              <a:ext uri="{FF2B5EF4-FFF2-40B4-BE49-F238E27FC236}">
                <a16:creationId xmlns:a16="http://schemas.microsoft.com/office/drawing/2014/main" id="{ED770C59-BB9B-4F2E-9610-C178A1871226}"/>
              </a:ext>
            </a:extLst>
          </p:cNvPr>
          <p:cNvSpPr txBox="1">
            <a:spLocks noGrp="1"/>
          </p:cNvSpPr>
          <p:nvPr>
            <p:ph type="body" idx="16" hasCustomPrompt="1"/>
          </p:nvPr>
        </p:nvSpPr>
        <p:spPr>
          <a:xfrm>
            <a:off x="4518111" y="2054715"/>
            <a:ext cx="802035"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4000" b="1">
                <a:solidFill>
                  <a:schemeClr val="tx1">
                    <a:lumMod val="85000"/>
                    <a:lumOff val="15000"/>
                  </a:schemeClr>
                </a:solidFill>
                <a:latin typeface="Montserrat" panose="00000800000000000000" pitchFamily="2" charset="0"/>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01</a:t>
            </a:r>
            <a:endParaRPr dirty="0"/>
          </a:p>
        </p:txBody>
      </p:sp>
      <p:sp>
        <p:nvSpPr>
          <p:cNvPr id="21" name="Google Shape;25;p5">
            <a:extLst>
              <a:ext uri="{FF2B5EF4-FFF2-40B4-BE49-F238E27FC236}">
                <a16:creationId xmlns:a16="http://schemas.microsoft.com/office/drawing/2014/main" id="{2DCC4B1F-0E59-4DCB-AAA6-0EEB6EBAF0FA}"/>
              </a:ext>
            </a:extLst>
          </p:cNvPr>
          <p:cNvSpPr txBox="1">
            <a:spLocks noGrp="1"/>
          </p:cNvSpPr>
          <p:nvPr>
            <p:ph type="body" idx="17" hasCustomPrompt="1"/>
          </p:nvPr>
        </p:nvSpPr>
        <p:spPr>
          <a:xfrm>
            <a:off x="5434648" y="2779076"/>
            <a:ext cx="5330518"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1600" b="1">
                <a:solidFill>
                  <a:schemeClr val="tx1">
                    <a:lumMod val="85000"/>
                    <a:lumOff val="15000"/>
                  </a:schemeClr>
                </a:solidFill>
                <a:latin typeface="Montserrat" panose="00000500000000000000" pitchFamily="2" charset="0"/>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le titre</a:t>
            </a:r>
          </a:p>
          <a:p>
            <a:r>
              <a:rPr lang="fr-FR" dirty="0"/>
              <a:t>Ajoutez du texte</a:t>
            </a:r>
          </a:p>
        </p:txBody>
      </p:sp>
      <p:sp>
        <p:nvSpPr>
          <p:cNvPr id="22" name="Google Shape;25;p5">
            <a:extLst>
              <a:ext uri="{FF2B5EF4-FFF2-40B4-BE49-F238E27FC236}">
                <a16:creationId xmlns:a16="http://schemas.microsoft.com/office/drawing/2014/main" id="{C72BD9A8-DEA7-4FC4-80B4-7AD4402DFD9C}"/>
              </a:ext>
            </a:extLst>
          </p:cNvPr>
          <p:cNvSpPr txBox="1">
            <a:spLocks noGrp="1"/>
          </p:cNvSpPr>
          <p:nvPr>
            <p:ph type="body" idx="18" hasCustomPrompt="1"/>
          </p:nvPr>
        </p:nvSpPr>
        <p:spPr>
          <a:xfrm>
            <a:off x="4511936" y="2779076"/>
            <a:ext cx="802035"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4000" b="1">
                <a:solidFill>
                  <a:schemeClr val="tx1">
                    <a:lumMod val="85000"/>
                    <a:lumOff val="15000"/>
                  </a:schemeClr>
                </a:solidFill>
                <a:latin typeface="Montserrat" panose="00000800000000000000" pitchFamily="2" charset="0"/>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02</a:t>
            </a:r>
            <a:endParaRPr dirty="0"/>
          </a:p>
        </p:txBody>
      </p:sp>
      <p:sp>
        <p:nvSpPr>
          <p:cNvPr id="25" name="Google Shape;25;p5">
            <a:extLst>
              <a:ext uri="{FF2B5EF4-FFF2-40B4-BE49-F238E27FC236}">
                <a16:creationId xmlns:a16="http://schemas.microsoft.com/office/drawing/2014/main" id="{15BC5ED5-FD2E-4FB2-AA69-1B8202059E2A}"/>
              </a:ext>
            </a:extLst>
          </p:cNvPr>
          <p:cNvSpPr txBox="1">
            <a:spLocks noGrp="1"/>
          </p:cNvSpPr>
          <p:nvPr>
            <p:ph type="body" idx="19" hasCustomPrompt="1"/>
          </p:nvPr>
        </p:nvSpPr>
        <p:spPr>
          <a:xfrm>
            <a:off x="5440823" y="3503437"/>
            <a:ext cx="5330518"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1600" b="1">
                <a:solidFill>
                  <a:schemeClr val="tx1">
                    <a:lumMod val="85000"/>
                    <a:lumOff val="15000"/>
                  </a:schemeClr>
                </a:solidFill>
                <a:latin typeface="Montserrat" panose="00000500000000000000" pitchFamily="2" charset="0"/>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le titre</a:t>
            </a:r>
          </a:p>
          <a:p>
            <a:r>
              <a:rPr lang="fr-FR" dirty="0"/>
              <a:t>Ajoutez du texte</a:t>
            </a:r>
          </a:p>
        </p:txBody>
      </p:sp>
      <p:sp>
        <p:nvSpPr>
          <p:cNvPr id="26" name="Google Shape;25;p5">
            <a:extLst>
              <a:ext uri="{FF2B5EF4-FFF2-40B4-BE49-F238E27FC236}">
                <a16:creationId xmlns:a16="http://schemas.microsoft.com/office/drawing/2014/main" id="{00BE4F92-AE87-48C5-92DE-C3526520E167}"/>
              </a:ext>
            </a:extLst>
          </p:cNvPr>
          <p:cNvSpPr txBox="1">
            <a:spLocks noGrp="1"/>
          </p:cNvSpPr>
          <p:nvPr>
            <p:ph type="body" idx="20" hasCustomPrompt="1"/>
          </p:nvPr>
        </p:nvSpPr>
        <p:spPr>
          <a:xfrm>
            <a:off x="4518111" y="3503437"/>
            <a:ext cx="802035"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4000" b="1">
                <a:solidFill>
                  <a:schemeClr val="tx1">
                    <a:lumMod val="85000"/>
                    <a:lumOff val="15000"/>
                  </a:schemeClr>
                </a:solidFill>
                <a:latin typeface="Montserrat" panose="00000800000000000000" pitchFamily="2" charset="0"/>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03</a:t>
            </a:r>
            <a:endParaRPr dirty="0"/>
          </a:p>
        </p:txBody>
      </p:sp>
      <p:sp>
        <p:nvSpPr>
          <p:cNvPr id="27" name="Google Shape;25;p5">
            <a:extLst>
              <a:ext uri="{FF2B5EF4-FFF2-40B4-BE49-F238E27FC236}">
                <a16:creationId xmlns:a16="http://schemas.microsoft.com/office/drawing/2014/main" id="{67159D45-09CC-4226-A53E-14DF91985069}"/>
              </a:ext>
            </a:extLst>
          </p:cNvPr>
          <p:cNvSpPr txBox="1">
            <a:spLocks noGrp="1"/>
          </p:cNvSpPr>
          <p:nvPr>
            <p:ph type="body" idx="21" hasCustomPrompt="1"/>
          </p:nvPr>
        </p:nvSpPr>
        <p:spPr>
          <a:xfrm>
            <a:off x="5434648" y="4227798"/>
            <a:ext cx="5330518"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1600" b="1">
                <a:solidFill>
                  <a:schemeClr val="tx1">
                    <a:lumMod val="85000"/>
                    <a:lumOff val="15000"/>
                  </a:schemeClr>
                </a:solidFill>
                <a:latin typeface="Montserrat" panose="00000500000000000000" pitchFamily="2" charset="0"/>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le titre</a:t>
            </a:r>
          </a:p>
          <a:p>
            <a:r>
              <a:rPr lang="fr-FR" dirty="0"/>
              <a:t>Ajoutez du texte</a:t>
            </a:r>
          </a:p>
          <a:p>
            <a:endParaRPr lang="fr-FR" dirty="0"/>
          </a:p>
        </p:txBody>
      </p:sp>
      <p:sp>
        <p:nvSpPr>
          <p:cNvPr id="28" name="Google Shape;25;p5">
            <a:extLst>
              <a:ext uri="{FF2B5EF4-FFF2-40B4-BE49-F238E27FC236}">
                <a16:creationId xmlns:a16="http://schemas.microsoft.com/office/drawing/2014/main" id="{F176A760-EFC1-4E26-83CD-DAB258C0D87A}"/>
              </a:ext>
            </a:extLst>
          </p:cNvPr>
          <p:cNvSpPr txBox="1">
            <a:spLocks noGrp="1"/>
          </p:cNvSpPr>
          <p:nvPr>
            <p:ph type="body" idx="22" hasCustomPrompt="1"/>
          </p:nvPr>
        </p:nvSpPr>
        <p:spPr>
          <a:xfrm>
            <a:off x="4511936" y="4227798"/>
            <a:ext cx="802035"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4000" b="1">
                <a:solidFill>
                  <a:schemeClr val="tx1">
                    <a:lumMod val="85000"/>
                    <a:lumOff val="15000"/>
                  </a:schemeClr>
                </a:solidFill>
                <a:latin typeface="Montserrat" panose="00000800000000000000" pitchFamily="2" charset="0"/>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04</a:t>
            </a:r>
            <a:endParaRPr dirty="0"/>
          </a:p>
        </p:txBody>
      </p:sp>
    </p:spTree>
    <p:extLst>
      <p:ext uri="{BB962C8B-B14F-4D97-AF65-F5344CB8AC3E}">
        <p14:creationId xmlns:p14="http://schemas.microsoft.com/office/powerpoint/2010/main" val="291506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ND 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1635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US TITRE">
    <p:spTree>
      <p:nvGrpSpPr>
        <p:cNvPr id="1" name=""/>
        <p:cNvGrpSpPr/>
        <p:nvPr/>
      </p:nvGrpSpPr>
      <p:grpSpPr>
        <a:xfrm>
          <a:off x="0" y="0"/>
          <a:ext cx="0" cy="0"/>
          <a:chOff x="0" y="0"/>
          <a:chExt cx="0" cy="0"/>
        </a:xfrm>
      </p:grpSpPr>
      <p:sp>
        <p:nvSpPr>
          <p:cNvPr id="12" name="CustomShape 2">
            <a:extLst>
              <a:ext uri="{FF2B5EF4-FFF2-40B4-BE49-F238E27FC236}">
                <a16:creationId xmlns:a16="http://schemas.microsoft.com/office/drawing/2014/main" id="{55EDD46C-42E1-4A0A-AD2F-F5B37B247734}"/>
              </a:ext>
            </a:extLst>
          </p:cNvPr>
          <p:cNvSpPr/>
          <p:nvPr userDrawn="1"/>
        </p:nvSpPr>
        <p:spPr>
          <a:xfrm>
            <a:off x="0" y="2588040"/>
            <a:ext cx="12200040" cy="2801880"/>
          </a:xfrm>
          <a:prstGeom prst="rect">
            <a:avLst/>
          </a:prstGeom>
          <a:solidFill>
            <a:srgbClr val="0A0096"/>
          </a:solidFill>
          <a:ln>
            <a:noFill/>
          </a:ln>
          <a:effectLst>
            <a:outerShdw blurRad="292100" sx="102000" sy="102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p:style>
        <p:txBody>
          <a:bodyPr/>
          <a:lstStyle/>
          <a:p>
            <a:endParaRPr lang="fr-FR" dirty="0"/>
          </a:p>
        </p:txBody>
      </p:sp>
      <p:sp>
        <p:nvSpPr>
          <p:cNvPr id="4" name="Espace réservé du texte 3">
            <a:extLst>
              <a:ext uri="{FF2B5EF4-FFF2-40B4-BE49-F238E27FC236}">
                <a16:creationId xmlns:a16="http://schemas.microsoft.com/office/drawing/2014/main" id="{F43D88A7-5899-6659-01D9-E4AF642596B9}"/>
              </a:ext>
            </a:extLst>
          </p:cNvPr>
          <p:cNvSpPr>
            <a:spLocks noGrp="1"/>
          </p:cNvSpPr>
          <p:nvPr>
            <p:ph type="body" sz="quarter" idx="10" hasCustomPrompt="1"/>
          </p:nvPr>
        </p:nvSpPr>
        <p:spPr>
          <a:xfrm>
            <a:off x="0" y="3652430"/>
            <a:ext cx="12192000" cy="673100"/>
          </a:xfrm>
          <a:prstGeom prst="rect">
            <a:avLst/>
          </a:prstGeom>
        </p:spPr>
        <p:txBody>
          <a:bodyPr/>
          <a:lstStyle>
            <a:lvl1pPr marL="0" indent="0" algn="ctr">
              <a:buNone/>
              <a:defRPr sz="4000" b="1">
                <a:solidFill>
                  <a:schemeClr val="bg1"/>
                </a:solidFill>
                <a:latin typeface="Montserrat" pitchFamily="2" charset="77"/>
              </a:defRPr>
            </a:lvl1pPr>
          </a:lstStyle>
          <a:p>
            <a:pPr lvl="0"/>
            <a:r>
              <a:rPr lang="fr-FR" dirty="0"/>
              <a:t>SOUS-TITRE</a:t>
            </a:r>
          </a:p>
        </p:txBody>
      </p:sp>
    </p:spTree>
    <p:extLst>
      <p:ext uri="{BB962C8B-B14F-4D97-AF65-F5344CB8AC3E}">
        <p14:creationId xmlns:p14="http://schemas.microsoft.com/office/powerpoint/2010/main" val="705277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
    <p:spTree>
      <p:nvGrpSpPr>
        <p:cNvPr id="1" name=""/>
        <p:cNvGrpSpPr/>
        <p:nvPr/>
      </p:nvGrpSpPr>
      <p:grpSpPr>
        <a:xfrm>
          <a:off x="0" y="0"/>
          <a:ext cx="0" cy="0"/>
          <a:chOff x="0" y="0"/>
          <a:chExt cx="0" cy="0"/>
        </a:xfrm>
      </p:grpSpPr>
      <p:pic>
        <p:nvPicPr>
          <p:cNvPr id="6" name="Graphique 5">
            <a:extLst>
              <a:ext uri="{FF2B5EF4-FFF2-40B4-BE49-F238E27FC236}">
                <a16:creationId xmlns:a16="http://schemas.microsoft.com/office/drawing/2014/main" id="{017D8CF2-6DC2-B848-A5E3-6D4E43757F3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42" b="-842"/>
          <a:stretch/>
        </p:blipFill>
        <p:spPr>
          <a:xfrm>
            <a:off x="5485626" y="2363986"/>
            <a:ext cx="1220749" cy="1997020"/>
          </a:xfrm>
          <a:prstGeom prst="rect">
            <a:avLst/>
          </a:prstGeom>
        </p:spPr>
      </p:pic>
      <p:sp>
        <p:nvSpPr>
          <p:cNvPr id="12" name="ZoneTexte 11">
            <a:extLst>
              <a:ext uri="{FF2B5EF4-FFF2-40B4-BE49-F238E27FC236}">
                <a16:creationId xmlns:a16="http://schemas.microsoft.com/office/drawing/2014/main" id="{779E0B2D-D6A6-46FA-80C1-EA72A0A71B73}"/>
              </a:ext>
            </a:extLst>
          </p:cNvPr>
          <p:cNvSpPr txBox="1"/>
          <p:nvPr userDrawn="1"/>
        </p:nvSpPr>
        <p:spPr>
          <a:xfrm>
            <a:off x="4375265" y="4735058"/>
            <a:ext cx="3424844" cy="276999"/>
          </a:xfrm>
          <a:prstGeom prst="rect">
            <a:avLst/>
          </a:prstGeom>
          <a:noFill/>
        </p:spPr>
        <p:txBody>
          <a:bodyPr wrap="square" rtlCol="0">
            <a:spAutoFit/>
          </a:bodyPr>
          <a:lstStyle/>
          <a:p>
            <a:pPr algn="ctr"/>
            <a:r>
              <a:rPr lang="fr-FR" sz="1200" b="1" dirty="0">
                <a:latin typeface="Montserrat" panose="00000500000000000000" pitchFamily="2" charset="0"/>
              </a:rPr>
              <a:t>www.ffjudo.com</a:t>
            </a:r>
          </a:p>
        </p:txBody>
      </p:sp>
      <p:sp>
        <p:nvSpPr>
          <p:cNvPr id="8" name="Espace réservé du texte 13">
            <a:extLst>
              <a:ext uri="{FF2B5EF4-FFF2-40B4-BE49-F238E27FC236}">
                <a16:creationId xmlns:a16="http://schemas.microsoft.com/office/drawing/2014/main" id="{BEA5828F-6946-4327-BE29-F32381D3DC28}"/>
              </a:ext>
            </a:extLst>
          </p:cNvPr>
          <p:cNvSpPr>
            <a:spLocks noGrp="1"/>
          </p:cNvSpPr>
          <p:nvPr>
            <p:ph type="body" sz="quarter" idx="10" hasCustomPrompt="1"/>
          </p:nvPr>
        </p:nvSpPr>
        <p:spPr>
          <a:xfrm>
            <a:off x="-8313" y="5218738"/>
            <a:ext cx="12192000" cy="707765"/>
          </a:xfrm>
          <a:prstGeom prst="rect">
            <a:avLst/>
          </a:prstGeom>
        </p:spPr>
        <p:txBody>
          <a:bodyPr/>
          <a:lstStyle>
            <a:lvl1pPr marL="76200" indent="0">
              <a:buNone/>
              <a:defRPr sz="1200" b="0" u="none">
                <a:latin typeface="Montserrat" panose="00000500000000000000" pitchFamily="2" charset="0"/>
              </a:defRPr>
            </a:lvl1pPr>
          </a:lstStyle>
          <a:p>
            <a:pPr algn="ctr"/>
            <a:r>
              <a:rPr lang="fr-FR" sz="1200" dirty="0"/>
              <a:t>CONTACT </a:t>
            </a:r>
          </a:p>
          <a:p>
            <a:pPr algn="ctr"/>
            <a:r>
              <a:rPr lang="fr-FR" sz="1200" dirty="0"/>
              <a:t>Prénom Nom</a:t>
            </a:r>
          </a:p>
          <a:p>
            <a:pPr algn="ctr"/>
            <a:r>
              <a:rPr lang="fr-FR" sz="1200" dirty="0"/>
              <a:t>Adresse, tél</a:t>
            </a:r>
            <a:endParaRPr lang="fr-FR" sz="1600" dirty="0"/>
          </a:p>
          <a:p>
            <a:pPr lvl="0"/>
            <a:endParaRPr lang="fr-FR" dirty="0"/>
          </a:p>
        </p:txBody>
      </p:sp>
      <p:sp>
        <p:nvSpPr>
          <p:cNvPr id="2" name="Rectangle 1">
            <a:extLst>
              <a:ext uri="{FF2B5EF4-FFF2-40B4-BE49-F238E27FC236}">
                <a16:creationId xmlns:a16="http://schemas.microsoft.com/office/drawing/2014/main" id="{0D74F9E6-CA94-4F5B-9247-714AB37C3368}"/>
              </a:ext>
            </a:extLst>
          </p:cNvPr>
          <p:cNvSpPr/>
          <p:nvPr userDrawn="1"/>
        </p:nvSpPr>
        <p:spPr>
          <a:xfrm flipV="1">
            <a:off x="5093623" y="5092538"/>
            <a:ext cx="2004753" cy="45719"/>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Graphique 5">
            <a:extLst>
              <a:ext uri="{FF2B5EF4-FFF2-40B4-BE49-F238E27FC236}">
                <a16:creationId xmlns:a16="http://schemas.microsoft.com/office/drawing/2014/main" id="{C71D668A-FB4E-D142-8FE7-4DCB8545F5A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9091" r="9091"/>
          <a:stretch/>
        </p:blipFill>
        <p:spPr>
          <a:xfrm>
            <a:off x="3566909" y="1385794"/>
            <a:ext cx="5041556" cy="3142583"/>
          </a:xfrm>
          <a:prstGeom prst="rect">
            <a:avLst/>
          </a:prstGeom>
        </p:spPr>
      </p:pic>
    </p:spTree>
    <p:extLst>
      <p:ext uri="{BB962C8B-B14F-4D97-AF65-F5344CB8AC3E}">
        <p14:creationId xmlns:p14="http://schemas.microsoft.com/office/powerpoint/2010/main" val="238784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age de garde">
    <p:bg>
      <p:bgPr>
        <a:gradFill flip="none" rotWithShape="1">
          <a:gsLst>
            <a:gs pos="65000">
              <a:srgbClr val="0A0096">
                <a:lumMod val="100000"/>
              </a:srgbClr>
            </a:gs>
            <a:gs pos="100000">
              <a:srgbClr val="073ACB"/>
            </a:gs>
          </a:gsLst>
          <a:lin ang="1800000" scaled="0"/>
          <a:tileRect/>
        </a:gradFill>
        <a:effectLst/>
      </p:bgPr>
    </p:bg>
    <p:spTree>
      <p:nvGrpSpPr>
        <p:cNvPr id="1" name=""/>
        <p:cNvGrpSpPr/>
        <p:nvPr/>
      </p:nvGrpSpPr>
      <p:grpSpPr>
        <a:xfrm>
          <a:off x="0" y="0"/>
          <a:ext cx="0" cy="0"/>
          <a:chOff x="0" y="0"/>
          <a:chExt cx="0" cy="0"/>
        </a:xfrm>
      </p:grpSpPr>
      <p:pic>
        <p:nvPicPr>
          <p:cNvPr id="6" name="Graphique 5">
            <a:extLst>
              <a:ext uri="{FF2B5EF4-FFF2-40B4-BE49-F238E27FC236}">
                <a16:creationId xmlns:a16="http://schemas.microsoft.com/office/drawing/2014/main" id="{A5ADCC51-12BA-0939-43B6-1CC81E591AC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451" b="7750"/>
          <a:stretch/>
        </p:blipFill>
        <p:spPr>
          <a:xfrm>
            <a:off x="94905" y="-4"/>
            <a:ext cx="6564184" cy="6858004"/>
          </a:xfrm>
          <a:prstGeom prst="rect">
            <a:avLst/>
          </a:prstGeom>
        </p:spPr>
      </p:pic>
      <p:sp>
        <p:nvSpPr>
          <p:cNvPr id="7" name="Rectangle 6">
            <a:extLst>
              <a:ext uri="{FF2B5EF4-FFF2-40B4-BE49-F238E27FC236}">
                <a16:creationId xmlns:a16="http://schemas.microsoft.com/office/drawing/2014/main" id="{943CCA1A-2351-2D77-9D63-E3C779122BF8}"/>
              </a:ext>
            </a:extLst>
          </p:cNvPr>
          <p:cNvSpPr/>
          <p:nvPr userDrawn="1"/>
        </p:nvSpPr>
        <p:spPr>
          <a:xfrm rot="10800000">
            <a:off x="1436914" y="-4"/>
            <a:ext cx="4750130" cy="6858001"/>
          </a:xfrm>
          <a:prstGeom prst="rect">
            <a:avLst/>
          </a:prstGeom>
          <a:gradFill>
            <a:gsLst>
              <a:gs pos="5000">
                <a:srgbClr val="0A0096">
                  <a:alpha val="0"/>
                </a:srgbClr>
              </a:gs>
              <a:gs pos="78000">
                <a:srgbClr val="0A0096"/>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aphique 5">
            <a:extLst>
              <a:ext uri="{FF2B5EF4-FFF2-40B4-BE49-F238E27FC236}">
                <a16:creationId xmlns:a16="http://schemas.microsoft.com/office/drawing/2014/main" id="{17592943-A018-3DEA-34AA-57037D613F75}"/>
              </a:ext>
            </a:extLst>
          </p:cNvPr>
          <p:cNvGrpSpPr/>
          <p:nvPr userDrawn="1"/>
        </p:nvGrpSpPr>
        <p:grpSpPr>
          <a:xfrm>
            <a:off x="9000281" y="449891"/>
            <a:ext cx="2608604" cy="1005079"/>
            <a:chOff x="7443242" y="1620581"/>
            <a:chExt cx="1782855" cy="686921"/>
          </a:xfrm>
          <a:solidFill>
            <a:schemeClr val="bg1"/>
          </a:solidFill>
        </p:grpSpPr>
        <p:sp>
          <p:nvSpPr>
            <p:cNvPr id="9" name="Forme libre : forme 24">
              <a:extLst>
                <a:ext uri="{FF2B5EF4-FFF2-40B4-BE49-F238E27FC236}">
                  <a16:creationId xmlns:a16="http://schemas.microsoft.com/office/drawing/2014/main" id="{4F2A7251-DA74-6897-94C8-7A5FA28EA61C}"/>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pPr algn="ctr"/>
              <a:endParaRPr lang="en-US"/>
            </a:p>
          </p:txBody>
        </p:sp>
        <p:sp>
          <p:nvSpPr>
            <p:cNvPr id="10" name="Forme libre : forme 25">
              <a:extLst>
                <a:ext uri="{FF2B5EF4-FFF2-40B4-BE49-F238E27FC236}">
                  <a16:creationId xmlns:a16="http://schemas.microsoft.com/office/drawing/2014/main" id="{FB8F8FF7-442E-6251-1B8B-926B81231240}"/>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pPr algn="ctr"/>
              <a:endParaRPr lang="en-US"/>
            </a:p>
          </p:txBody>
        </p:sp>
        <p:sp>
          <p:nvSpPr>
            <p:cNvPr id="11" name="Forme libre : forme 26">
              <a:extLst>
                <a:ext uri="{FF2B5EF4-FFF2-40B4-BE49-F238E27FC236}">
                  <a16:creationId xmlns:a16="http://schemas.microsoft.com/office/drawing/2014/main" id="{7C77BE0F-2DD8-78BC-7D08-9152C6B7DD25}"/>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pPr algn="ctr"/>
              <a:endParaRPr lang="en-US"/>
            </a:p>
          </p:txBody>
        </p:sp>
        <p:sp>
          <p:nvSpPr>
            <p:cNvPr id="12" name="Forme libre : forme 27">
              <a:extLst>
                <a:ext uri="{FF2B5EF4-FFF2-40B4-BE49-F238E27FC236}">
                  <a16:creationId xmlns:a16="http://schemas.microsoft.com/office/drawing/2014/main" id="{34CC5C8D-8407-6C7D-D55A-8F36A3706536}"/>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pPr algn="ctr"/>
              <a:endParaRPr lang="en-US"/>
            </a:p>
          </p:txBody>
        </p:sp>
        <p:sp>
          <p:nvSpPr>
            <p:cNvPr id="13" name="Forme libre : forme 28">
              <a:extLst>
                <a:ext uri="{FF2B5EF4-FFF2-40B4-BE49-F238E27FC236}">
                  <a16:creationId xmlns:a16="http://schemas.microsoft.com/office/drawing/2014/main" id="{0DAD638F-8827-8327-BC92-BF213ADE225D}"/>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pPr algn="ctr"/>
              <a:endParaRPr lang="en-US"/>
            </a:p>
          </p:txBody>
        </p:sp>
        <p:sp>
          <p:nvSpPr>
            <p:cNvPr id="14" name="Forme libre : forme 29">
              <a:extLst>
                <a:ext uri="{FF2B5EF4-FFF2-40B4-BE49-F238E27FC236}">
                  <a16:creationId xmlns:a16="http://schemas.microsoft.com/office/drawing/2014/main" id="{BA2CD41D-F6CD-5ACE-F34B-A3E8A80624C5}"/>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pPr algn="ctr"/>
              <a:endParaRPr lang="en-US"/>
            </a:p>
          </p:txBody>
        </p:sp>
        <p:sp>
          <p:nvSpPr>
            <p:cNvPr id="16" name="Forme libre : forme 33">
              <a:extLst>
                <a:ext uri="{FF2B5EF4-FFF2-40B4-BE49-F238E27FC236}">
                  <a16:creationId xmlns:a16="http://schemas.microsoft.com/office/drawing/2014/main" id="{1330F839-D7B5-86F8-E5CC-03DC068C78F5}"/>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pPr algn="ctr"/>
              <a:endParaRPr lang="en-US"/>
            </a:p>
          </p:txBody>
        </p:sp>
        <p:sp>
          <p:nvSpPr>
            <p:cNvPr id="17" name="Forme libre : forme 36">
              <a:extLst>
                <a:ext uri="{FF2B5EF4-FFF2-40B4-BE49-F238E27FC236}">
                  <a16:creationId xmlns:a16="http://schemas.microsoft.com/office/drawing/2014/main" id="{A5B3C33C-09CB-A705-AF50-79FD160FE3BE}"/>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pPr algn="ctr"/>
              <a:endParaRPr lang="en-US"/>
            </a:p>
          </p:txBody>
        </p:sp>
        <p:sp>
          <p:nvSpPr>
            <p:cNvPr id="18" name="Forme libre : forme 39">
              <a:extLst>
                <a:ext uri="{FF2B5EF4-FFF2-40B4-BE49-F238E27FC236}">
                  <a16:creationId xmlns:a16="http://schemas.microsoft.com/office/drawing/2014/main" id="{335F030C-10D9-2C53-FF71-899F7CCF6700}"/>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pPr algn="ctr"/>
              <a:endParaRPr lang="en-US"/>
            </a:p>
          </p:txBody>
        </p:sp>
        <p:sp>
          <p:nvSpPr>
            <p:cNvPr id="19" name="Forme libre : forme 55">
              <a:extLst>
                <a:ext uri="{FF2B5EF4-FFF2-40B4-BE49-F238E27FC236}">
                  <a16:creationId xmlns:a16="http://schemas.microsoft.com/office/drawing/2014/main" id="{C5EB19E7-AD86-FB05-8F01-3C1D4715D102}"/>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pPr algn="ctr"/>
              <a:endParaRPr lang="en-US"/>
            </a:p>
          </p:txBody>
        </p:sp>
        <p:sp>
          <p:nvSpPr>
            <p:cNvPr id="20" name="Forme libre : forme 56">
              <a:extLst>
                <a:ext uri="{FF2B5EF4-FFF2-40B4-BE49-F238E27FC236}">
                  <a16:creationId xmlns:a16="http://schemas.microsoft.com/office/drawing/2014/main" id="{B5EECC68-B671-9455-4280-F819AC0E7FD8}"/>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pPr algn="ctr"/>
              <a:endParaRPr lang="en-US"/>
            </a:p>
          </p:txBody>
        </p:sp>
        <p:sp>
          <p:nvSpPr>
            <p:cNvPr id="21" name="Forme libre : forme 57">
              <a:extLst>
                <a:ext uri="{FF2B5EF4-FFF2-40B4-BE49-F238E27FC236}">
                  <a16:creationId xmlns:a16="http://schemas.microsoft.com/office/drawing/2014/main" id="{310DE436-D254-C21B-1DE4-296FDA7321EA}"/>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pPr algn="ctr"/>
              <a:endParaRPr lang="en-US"/>
            </a:p>
          </p:txBody>
        </p:sp>
      </p:grpSp>
      <p:sp>
        <p:nvSpPr>
          <p:cNvPr id="25" name="Titre 24">
            <a:extLst>
              <a:ext uri="{FF2B5EF4-FFF2-40B4-BE49-F238E27FC236}">
                <a16:creationId xmlns:a16="http://schemas.microsoft.com/office/drawing/2014/main" id="{522183E8-CF48-FBDF-E488-E4FDB456CFAD}"/>
              </a:ext>
            </a:extLst>
          </p:cNvPr>
          <p:cNvSpPr>
            <a:spLocks noGrp="1"/>
          </p:cNvSpPr>
          <p:nvPr>
            <p:ph type="title"/>
          </p:nvPr>
        </p:nvSpPr>
        <p:spPr>
          <a:xfrm>
            <a:off x="2506075" y="2449298"/>
            <a:ext cx="7361938" cy="1792177"/>
          </a:xfrm>
          <a:prstGeom prst="rect">
            <a:avLst/>
          </a:prstGeom>
        </p:spPr>
        <p:txBody>
          <a:bodyPr/>
          <a:lstStyle>
            <a:lvl1pPr>
              <a:defRPr lang="fr-FR" sz="6600" b="1" kern="1200" dirty="0">
                <a:solidFill>
                  <a:schemeClr val="bg1"/>
                </a:solidFill>
                <a:latin typeface="Montserrat" panose="00000500000000000000" pitchFamily="2" charset="0"/>
                <a:ea typeface="+mn-ea"/>
                <a:cs typeface="+mn-cs"/>
              </a:defRPr>
            </a:lvl1pPr>
          </a:lstStyle>
          <a:p>
            <a:r>
              <a:rPr lang="fr-FR"/>
              <a:t>Modifiez le style du titre</a:t>
            </a:r>
          </a:p>
        </p:txBody>
      </p:sp>
      <p:sp>
        <p:nvSpPr>
          <p:cNvPr id="27" name="Espace réservé du texte 26">
            <a:extLst>
              <a:ext uri="{FF2B5EF4-FFF2-40B4-BE49-F238E27FC236}">
                <a16:creationId xmlns:a16="http://schemas.microsoft.com/office/drawing/2014/main" id="{F1A0F591-DD20-1697-B17F-5D92AF42C459}"/>
              </a:ext>
            </a:extLst>
          </p:cNvPr>
          <p:cNvSpPr>
            <a:spLocks noGrp="1"/>
          </p:cNvSpPr>
          <p:nvPr>
            <p:ph type="body" sz="quarter" idx="10" hasCustomPrompt="1"/>
          </p:nvPr>
        </p:nvSpPr>
        <p:spPr>
          <a:xfrm>
            <a:off x="2506663" y="4548250"/>
            <a:ext cx="4884737" cy="415635"/>
          </a:xfrm>
          <a:prstGeom prst="rect">
            <a:avLst/>
          </a:prstGeom>
        </p:spPr>
        <p:txBody>
          <a:bodyPr/>
          <a:lstStyle>
            <a:lvl1pPr marL="0" indent="0">
              <a:buNone/>
              <a:defRPr lang="fr-FR" sz="3000" kern="1200" dirty="0">
                <a:solidFill>
                  <a:schemeClr val="bg1"/>
                </a:solidFill>
                <a:latin typeface="Montserrat" panose="00000500000000000000" pitchFamily="2" charset="0"/>
                <a:ea typeface="+mn-ea"/>
                <a:cs typeface="+mn-cs"/>
              </a:defRPr>
            </a:lvl1pPr>
          </a:lstStyle>
          <a:p>
            <a:pPr lvl="0"/>
            <a:r>
              <a:rPr lang="fr-FR"/>
              <a:t>SOUS-TITRE</a:t>
            </a:r>
          </a:p>
        </p:txBody>
      </p:sp>
    </p:spTree>
    <p:extLst>
      <p:ext uri="{BB962C8B-B14F-4D97-AF65-F5344CB8AC3E}">
        <p14:creationId xmlns:p14="http://schemas.microsoft.com/office/powerpoint/2010/main" val="1191011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ES">
    <p:spTree>
      <p:nvGrpSpPr>
        <p:cNvPr id="1" name=""/>
        <p:cNvGrpSpPr/>
        <p:nvPr/>
      </p:nvGrpSpPr>
      <p:grpSpPr>
        <a:xfrm>
          <a:off x="0" y="0"/>
          <a:ext cx="0" cy="0"/>
          <a:chOff x="0" y="0"/>
          <a:chExt cx="0" cy="0"/>
        </a:xfrm>
      </p:grpSpPr>
      <p:sp>
        <p:nvSpPr>
          <p:cNvPr id="12" name="Line 5">
            <a:extLst>
              <a:ext uri="{FF2B5EF4-FFF2-40B4-BE49-F238E27FC236}">
                <a16:creationId xmlns:a16="http://schemas.microsoft.com/office/drawing/2014/main" id="{3FD14705-47A1-4AFF-92B5-5101B664C839}"/>
              </a:ext>
            </a:extLst>
          </p:cNvPr>
          <p:cNvSpPr/>
          <p:nvPr userDrawn="1"/>
        </p:nvSpPr>
        <p:spPr>
          <a:xfrm>
            <a:off x="162360" y="909720"/>
            <a:ext cx="612000" cy="0"/>
          </a:xfrm>
          <a:prstGeom prst="line">
            <a:avLst/>
          </a:prstGeom>
          <a:ln w="76320">
            <a:solidFill>
              <a:srgbClr val="E7302A"/>
            </a:solidFill>
          </a:ln>
        </p:spPr>
        <p:style>
          <a:lnRef idx="1">
            <a:schemeClr val="accent1"/>
          </a:lnRef>
          <a:fillRef idx="0">
            <a:schemeClr val="accent1"/>
          </a:fillRef>
          <a:effectRef idx="0">
            <a:schemeClr val="accent1"/>
          </a:effectRef>
          <a:fontRef idx="minor"/>
        </p:style>
      </p:sp>
      <p:sp>
        <p:nvSpPr>
          <p:cNvPr id="13" name="Espace réservé du texte 10">
            <a:extLst>
              <a:ext uri="{FF2B5EF4-FFF2-40B4-BE49-F238E27FC236}">
                <a16:creationId xmlns:a16="http://schemas.microsoft.com/office/drawing/2014/main" id="{8158D94C-3AB1-4704-8467-D2E6813C4E18}"/>
              </a:ext>
            </a:extLst>
          </p:cNvPr>
          <p:cNvSpPr>
            <a:spLocks noGrp="1"/>
          </p:cNvSpPr>
          <p:nvPr>
            <p:ph type="body" sz="quarter" idx="11" hasCustomPrompt="1"/>
          </p:nvPr>
        </p:nvSpPr>
        <p:spPr>
          <a:xfrm>
            <a:off x="157163" y="248505"/>
            <a:ext cx="3981450" cy="215900"/>
          </a:xfrm>
          <a:prstGeom prst="rect">
            <a:avLst/>
          </a:prstGeom>
        </p:spPr>
        <p:txBody>
          <a:bodyPr/>
          <a:lstStyle>
            <a:lvl1pPr marL="0" indent="0">
              <a:buNone/>
              <a:defRPr sz="1600" b="1">
                <a:latin typeface="Montserrat" panose="00000500000000000000" pitchFamily="2" charset="0"/>
              </a:defRPr>
            </a:lvl1pPr>
          </a:lstStyle>
          <a:p>
            <a:pPr lvl="0"/>
            <a:r>
              <a:rPr lang="fr-FR" dirty="0"/>
              <a:t>Cliquez pour ajouter du texte</a:t>
            </a:r>
            <a:endParaRPr lang="en-US" dirty="0"/>
          </a:p>
        </p:txBody>
      </p:sp>
      <p:sp>
        <p:nvSpPr>
          <p:cNvPr id="15" name="Espace réservé du texte 14">
            <a:extLst>
              <a:ext uri="{FF2B5EF4-FFF2-40B4-BE49-F238E27FC236}">
                <a16:creationId xmlns:a16="http://schemas.microsoft.com/office/drawing/2014/main" id="{3D7C6BC2-BC31-46C3-9C79-5CA05205A294}"/>
              </a:ext>
            </a:extLst>
          </p:cNvPr>
          <p:cNvSpPr>
            <a:spLocks noGrp="1"/>
          </p:cNvSpPr>
          <p:nvPr>
            <p:ph type="body" sz="quarter" idx="12" hasCustomPrompt="1"/>
          </p:nvPr>
        </p:nvSpPr>
        <p:spPr>
          <a:xfrm>
            <a:off x="913667" y="656127"/>
            <a:ext cx="8066088" cy="609966"/>
          </a:xfrm>
          <a:prstGeom prst="rect">
            <a:avLst/>
          </a:prstGeom>
        </p:spPr>
        <p:txBody>
          <a:bodyPr/>
          <a:lstStyle>
            <a:lvl1pPr marL="0" indent="0">
              <a:buNone/>
              <a:defRPr sz="3000" b="1">
                <a:solidFill>
                  <a:srgbClr val="090095"/>
                </a:solidFill>
                <a:latin typeface="Montserrat" panose="00000500000000000000" pitchFamily="2" charset="0"/>
              </a:defRPr>
            </a:lvl1pPr>
          </a:lstStyle>
          <a:p>
            <a:pPr lvl="0"/>
            <a:r>
              <a:rPr lang="fr-FR" dirty="0"/>
              <a:t>Cliquez pour ajouter du texte</a:t>
            </a:r>
            <a:endParaRPr lang="en-US" dirty="0"/>
          </a:p>
        </p:txBody>
      </p:sp>
    </p:spTree>
    <p:extLst>
      <p:ext uri="{BB962C8B-B14F-4D97-AF65-F5344CB8AC3E}">
        <p14:creationId xmlns:p14="http://schemas.microsoft.com/office/powerpoint/2010/main" val="2558032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RES">
    <p:spTree>
      <p:nvGrpSpPr>
        <p:cNvPr id="1" name=""/>
        <p:cNvGrpSpPr/>
        <p:nvPr/>
      </p:nvGrpSpPr>
      <p:grpSpPr>
        <a:xfrm>
          <a:off x="0" y="0"/>
          <a:ext cx="0" cy="0"/>
          <a:chOff x="0" y="0"/>
          <a:chExt cx="0" cy="0"/>
        </a:xfrm>
      </p:grpSpPr>
      <p:sp>
        <p:nvSpPr>
          <p:cNvPr id="5" name="Line 5">
            <a:extLst>
              <a:ext uri="{FF2B5EF4-FFF2-40B4-BE49-F238E27FC236}">
                <a16:creationId xmlns:a16="http://schemas.microsoft.com/office/drawing/2014/main" id="{EC44A6F9-384C-4E70-B5E1-48856AF8DA8C}"/>
              </a:ext>
            </a:extLst>
          </p:cNvPr>
          <p:cNvSpPr/>
          <p:nvPr userDrawn="1"/>
        </p:nvSpPr>
        <p:spPr>
          <a:xfrm>
            <a:off x="6096000" y="1639440"/>
            <a:ext cx="0" cy="4570200"/>
          </a:xfrm>
          <a:prstGeom prst="line">
            <a:avLst/>
          </a:prstGeom>
          <a:ln>
            <a:solidFill>
              <a:srgbClr val="0A0096"/>
            </a:solidFill>
          </a:ln>
        </p:spPr>
        <p:style>
          <a:lnRef idx="1">
            <a:schemeClr val="accent1"/>
          </a:lnRef>
          <a:fillRef idx="0">
            <a:schemeClr val="accent1"/>
          </a:fillRef>
          <a:effectRef idx="0">
            <a:schemeClr val="accent1"/>
          </a:effectRef>
          <a:fontRef idx="minor"/>
        </p:style>
      </p:sp>
      <p:sp>
        <p:nvSpPr>
          <p:cNvPr id="11" name="Line 5">
            <a:extLst>
              <a:ext uri="{FF2B5EF4-FFF2-40B4-BE49-F238E27FC236}">
                <a16:creationId xmlns:a16="http://schemas.microsoft.com/office/drawing/2014/main" id="{0C1B409B-B69F-4340-9D66-3D825EFD36F0}"/>
              </a:ext>
            </a:extLst>
          </p:cNvPr>
          <p:cNvSpPr/>
          <p:nvPr userDrawn="1"/>
        </p:nvSpPr>
        <p:spPr>
          <a:xfrm>
            <a:off x="162360" y="909720"/>
            <a:ext cx="612000" cy="0"/>
          </a:xfrm>
          <a:prstGeom prst="line">
            <a:avLst/>
          </a:prstGeom>
          <a:ln w="76320">
            <a:solidFill>
              <a:srgbClr val="E7302A"/>
            </a:solidFill>
          </a:ln>
        </p:spPr>
        <p:style>
          <a:lnRef idx="1">
            <a:schemeClr val="accent1"/>
          </a:lnRef>
          <a:fillRef idx="0">
            <a:schemeClr val="accent1"/>
          </a:fillRef>
          <a:effectRef idx="0">
            <a:schemeClr val="accent1"/>
          </a:effectRef>
          <a:fontRef idx="minor"/>
        </p:style>
      </p:sp>
      <p:sp>
        <p:nvSpPr>
          <p:cNvPr id="12" name="Espace réservé du texte 10">
            <a:extLst>
              <a:ext uri="{FF2B5EF4-FFF2-40B4-BE49-F238E27FC236}">
                <a16:creationId xmlns:a16="http://schemas.microsoft.com/office/drawing/2014/main" id="{47824073-4DD7-446F-82DF-64898B670F20}"/>
              </a:ext>
            </a:extLst>
          </p:cNvPr>
          <p:cNvSpPr>
            <a:spLocks noGrp="1"/>
          </p:cNvSpPr>
          <p:nvPr>
            <p:ph type="body" sz="quarter" idx="11" hasCustomPrompt="1"/>
          </p:nvPr>
        </p:nvSpPr>
        <p:spPr>
          <a:xfrm>
            <a:off x="157163" y="248505"/>
            <a:ext cx="3981450" cy="215900"/>
          </a:xfrm>
          <a:prstGeom prst="rect">
            <a:avLst/>
          </a:prstGeom>
        </p:spPr>
        <p:txBody>
          <a:bodyPr/>
          <a:lstStyle>
            <a:lvl1pPr marL="0" indent="0">
              <a:buNone/>
              <a:defRPr sz="1600" b="1">
                <a:latin typeface="Montserrat" panose="00000500000000000000" pitchFamily="2" charset="0"/>
              </a:defRPr>
            </a:lvl1pPr>
          </a:lstStyle>
          <a:p>
            <a:pPr lvl="0"/>
            <a:r>
              <a:rPr lang="fr-FR" dirty="0"/>
              <a:t>Cliquez pour ajouter du texte</a:t>
            </a:r>
            <a:endParaRPr lang="en-US" dirty="0"/>
          </a:p>
        </p:txBody>
      </p:sp>
      <p:sp>
        <p:nvSpPr>
          <p:cNvPr id="13" name="Espace réservé du texte 14">
            <a:extLst>
              <a:ext uri="{FF2B5EF4-FFF2-40B4-BE49-F238E27FC236}">
                <a16:creationId xmlns:a16="http://schemas.microsoft.com/office/drawing/2014/main" id="{F15AE355-6B51-47DB-91E4-F81EAFC4A27A}"/>
              </a:ext>
            </a:extLst>
          </p:cNvPr>
          <p:cNvSpPr>
            <a:spLocks noGrp="1"/>
          </p:cNvSpPr>
          <p:nvPr>
            <p:ph type="body" sz="quarter" idx="12" hasCustomPrompt="1"/>
          </p:nvPr>
        </p:nvSpPr>
        <p:spPr>
          <a:xfrm>
            <a:off x="913667" y="656127"/>
            <a:ext cx="8066088" cy="609966"/>
          </a:xfrm>
          <a:prstGeom prst="rect">
            <a:avLst/>
          </a:prstGeom>
        </p:spPr>
        <p:txBody>
          <a:bodyPr/>
          <a:lstStyle>
            <a:lvl1pPr marL="0" indent="0">
              <a:buNone/>
              <a:defRPr sz="3000" b="1">
                <a:solidFill>
                  <a:srgbClr val="090095"/>
                </a:solidFill>
                <a:latin typeface="Montserrat" panose="00000500000000000000" pitchFamily="2" charset="0"/>
              </a:defRPr>
            </a:lvl1pPr>
          </a:lstStyle>
          <a:p>
            <a:pPr lvl="0"/>
            <a:r>
              <a:rPr lang="fr-FR" dirty="0"/>
              <a:t>Cliquez pour ajouter du texte</a:t>
            </a:r>
            <a:endParaRPr lang="en-US" dirty="0"/>
          </a:p>
        </p:txBody>
      </p:sp>
      <p:sp>
        <p:nvSpPr>
          <p:cNvPr id="3" name="Espace réservé du texte 2">
            <a:extLst>
              <a:ext uri="{FF2B5EF4-FFF2-40B4-BE49-F238E27FC236}">
                <a16:creationId xmlns:a16="http://schemas.microsoft.com/office/drawing/2014/main" id="{5DBA04DD-8EA1-480F-B0CE-7AEAA4981FFA}"/>
              </a:ext>
            </a:extLst>
          </p:cNvPr>
          <p:cNvSpPr>
            <a:spLocks noGrp="1"/>
          </p:cNvSpPr>
          <p:nvPr>
            <p:ph type="body" sz="quarter" idx="13" hasCustomPrompt="1"/>
          </p:nvPr>
        </p:nvSpPr>
        <p:spPr>
          <a:xfrm>
            <a:off x="914400" y="1639888"/>
            <a:ext cx="4910138" cy="4562475"/>
          </a:xfrm>
          <a:prstGeom prst="rect">
            <a:avLst/>
          </a:prstGeom>
        </p:spPr>
        <p:txBody>
          <a:bodyPr/>
          <a:lstStyle>
            <a:lvl1pPr marL="0" indent="0">
              <a:buNone/>
              <a:defRPr sz="1600">
                <a:solidFill>
                  <a:srgbClr val="0A0096"/>
                </a:solidFill>
                <a:latin typeface="Montserrat" panose="00000500000000000000" pitchFamily="2" charset="0"/>
              </a:defRPr>
            </a:lvl1pPr>
          </a:lstStyle>
          <a:p>
            <a:pPr lvl="0"/>
            <a:r>
              <a:rPr lang="fr-FR" dirty="0"/>
              <a:t>Textes</a:t>
            </a:r>
            <a:endParaRPr lang="en-US" dirty="0"/>
          </a:p>
        </p:txBody>
      </p:sp>
      <p:sp>
        <p:nvSpPr>
          <p:cNvPr id="14" name="Espace réservé du texte 2">
            <a:extLst>
              <a:ext uri="{FF2B5EF4-FFF2-40B4-BE49-F238E27FC236}">
                <a16:creationId xmlns:a16="http://schemas.microsoft.com/office/drawing/2014/main" id="{349AC0ED-B743-4230-942A-3CF377F5FB12}"/>
              </a:ext>
            </a:extLst>
          </p:cNvPr>
          <p:cNvSpPr>
            <a:spLocks noGrp="1"/>
          </p:cNvSpPr>
          <p:nvPr>
            <p:ph type="body" sz="quarter" idx="14" hasCustomPrompt="1"/>
          </p:nvPr>
        </p:nvSpPr>
        <p:spPr>
          <a:xfrm>
            <a:off x="6367462" y="1647165"/>
            <a:ext cx="4910138" cy="4562475"/>
          </a:xfrm>
          <a:prstGeom prst="rect">
            <a:avLst/>
          </a:prstGeom>
        </p:spPr>
        <p:txBody>
          <a:bodyPr/>
          <a:lstStyle>
            <a:lvl1pPr marL="0" indent="0">
              <a:buNone/>
              <a:defRPr sz="1600">
                <a:solidFill>
                  <a:srgbClr val="0A0096"/>
                </a:solidFill>
                <a:latin typeface="Montserrat" panose="00000500000000000000" pitchFamily="2" charset="0"/>
              </a:defRPr>
            </a:lvl1pPr>
          </a:lstStyle>
          <a:p>
            <a:pPr lvl="0"/>
            <a:r>
              <a:rPr lang="fr-FR" dirty="0"/>
              <a:t>Textes</a:t>
            </a:r>
            <a:endParaRPr lang="en-US" dirty="0"/>
          </a:p>
        </p:txBody>
      </p:sp>
    </p:spTree>
    <p:extLst>
      <p:ext uri="{BB962C8B-B14F-4D97-AF65-F5344CB8AC3E}">
        <p14:creationId xmlns:p14="http://schemas.microsoft.com/office/powerpoint/2010/main" val="2363723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GRAMME">
    <p:spTree>
      <p:nvGrpSpPr>
        <p:cNvPr id="1" name=""/>
        <p:cNvGrpSpPr/>
        <p:nvPr/>
      </p:nvGrpSpPr>
      <p:grpSpPr>
        <a:xfrm>
          <a:off x="0" y="0"/>
          <a:ext cx="0" cy="0"/>
          <a:chOff x="0" y="0"/>
          <a:chExt cx="0" cy="0"/>
        </a:xfrm>
      </p:grpSpPr>
      <p:sp>
        <p:nvSpPr>
          <p:cNvPr id="5" name="CustomShape 1">
            <a:extLst>
              <a:ext uri="{FF2B5EF4-FFF2-40B4-BE49-F238E27FC236}">
                <a16:creationId xmlns:a16="http://schemas.microsoft.com/office/drawing/2014/main" id="{95ADCA58-54F8-4668-848F-4C540B7133B8}"/>
              </a:ext>
            </a:extLst>
          </p:cNvPr>
          <p:cNvSpPr/>
          <p:nvPr userDrawn="1"/>
        </p:nvSpPr>
        <p:spPr>
          <a:xfrm>
            <a:off x="412560" y="2011320"/>
            <a:ext cx="6041880" cy="3693240"/>
          </a:xfrm>
          <a:prstGeom prst="rect">
            <a:avLst/>
          </a:prstGeom>
          <a:solidFill>
            <a:schemeClr val="bg1"/>
          </a:solidFill>
          <a:ln>
            <a:noFill/>
          </a:ln>
          <a:effectLst>
            <a:outerShdw blurRad="292100" sx="102000" sy="102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p:style>
        <p:txBody>
          <a:bodyPr/>
          <a:lstStyle/>
          <a:p>
            <a:endParaRPr lang="en-US" dirty="0"/>
          </a:p>
        </p:txBody>
      </p:sp>
      <p:sp>
        <p:nvSpPr>
          <p:cNvPr id="6" name="CustomShape 2">
            <a:extLst>
              <a:ext uri="{FF2B5EF4-FFF2-40B4-BE49-F238E27FC236}">
                <a16:creationId xmlns:a16="http://schemas.microsoft.com/office/drawing/2014/main" id="{D8A3BDFB-D406-4DC1-8C73-85B02DBFE740}"/>
              </a:ext>
            </a:extLst>
          </p:cNvPr>
          <p:cNvSpPr/>
          <p:nvPr userDrawn="1"/>
        </p:nvSpPr>
        <p:spPr>
          <a:xfrm>
            <a:off x="412560" y="1708560"/>
            <a:ext cx="1521720" cy="528120"/>
          </a:xfrm>
          <a:custGeom>
            <a:avLst/>
            <a:gdLst/>
            <a:ahLst/>
            <a:cxnLst/>
            <a:rect l="l" t="t" r="r" b="b"/>
            <a:pathLst>
              <a:path w="1522253" h="528401">
                <a:moveTo>
                  <a:pt x="0" y="0"/>
                </a:moveTo>
                <a:lnTo>
                  <a:pt x="1350803" y="0"/>
                </a:lnTo>
                <a:lnTo>
                  <a:pt x="1522253" y="528401"/>
                </a:lnTo>
                <a:lnTo>
                  <a:pt x="0" y="528401"/>
                </a:lnTo>
                <a:lnTo>
                  <a:pt x="0" y="0"/>
                </a:lnTo>
                <a:close/>
              </a:path>
            </a:pathLst>
          </a:custGeom>
          <a:solidFill>
            <a:srgbClr val="0A0096"/>
          </a:solidFill>
          <a:ln>
            <a:noFill/>
          </a:ln>
        </p:spPr>
        <p:style>
          <a:lnRef idx="2">
            <a:schemeClr val="accent1">
              <a:shade val="50000"/>
            </a:schemeClr>
          </a:lnRef>
          <a:fillRef idx="1">
            <a:schemeClr val="accent1"/>
          </a:fillRef>
          <a:effectRef idx="0">
            <a:schemeClr val="accent1"/>
          </a:effectRef>
          <a:fontRef idx="minor"/>
        </p:style>
        <p:txBody>
          <a:bodyPr/>
          <a:lstStyle/>
          <a:p>
            <a:endParaRPr lang="en-US" dirty="0"/>
          </a:p>
        </p:txBody>
      </p:sp>
      <p:grpSp>
        <p:nvGrpSpPr>
          <p:cNvPr id="30" name="Group 25">
            <a:extLst>
              <a:ext uri="{FF2B5EF4-FFF2-40B4-BE49-F238E27FC236}">
                <a16:creationId xmlns:a16="http://schemas.microsoft.com/office/drawing/2014/main" id="{CB859FDC-466F-494F-A7C7-6BFAE25B2997}"/>
              </a:ext>
            </a:extLst>
          </p:cNvPr>
          <p:cNvGrpSpPr/>
          <p:nvPr userDrawn="1"/>
        </p:nvGrpSpPr>
        <p:grpSpPr>
          <a:xfrm>
            <a:off x="7129440" y="2007000"/>
            <a:ext cx="4659120" cy="3693240"/>
            <a:chOff x="7129440" y="2007000"/>
            <a:chExt cx="4659120" cy="3693240"/>
          </a:xfrm>
        </p:grpSpPr>
        <p:sp>
          <p:nvSpPr>
            <p:cNvPr id="31" name="CustomShape 26">
              <a:extLst>
                <a:ext uri="{FF2B5EF4-FFF2-40B4-BE49-F238E27FC236}">
                  <a16:creationId xmlns:a16="http://schemas.microsoft.com/office/drawing/2014/main" id="{E2D30F69-6C87-4D73-A8F8-A9796A5FB0FA}"/>
                </a:ext>
              </a:extLst>
            </p:cNvPr>
            <p:cNvSpPr/>
            <p:nvPr/>
          </p:nvSpPr>
          <p:spPr>
            <a:xfrm>
              <a:off x="7129440" y="2007000"/>
              <a:ext cx="4659120" cy="3693240"/>
            </a:xfrm>
            <a:prstGeom prst="rect">
              <a:avLst/>
            </a:prstGeom>
            <a:solidFill>
              <a:schemeClr val="bg1"/>
            </a:solidFill>
            <a:ln>
              <a:noFill/>
            </a:ln>
            <a:effectLst>
              <a:outerShdw blurRad="292100" sx="102000" sy="102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p:style>
        </p:sp>
        <p:sp>
          <p:nvSpPr>
            <p:cNvPr id="40" name="CustomShape 30">
              <a:extLst>
                <a:ext uri="{FF2B5EF4-FFF2-40B4-BE49-F238E27FC236}">
                  <a16:creationId xmlns:a16="http://schemas.microsoft.com/office/drawing/2014/main" id="{DBE9F283-E88E-448F-B1D8-F02973A104A5}"/>
                </a:ext>
              </a:extLst>
            </p:cNvPr>
            <p:cNvSpPr/>
            <p:nvPr/>
          </p:nvSpPr>
          <p:spPr>
            <a:xfrm>
              <a:off x="8400960" y="2659680"/>
              <a:ext cx="220824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fr-FR" sz="4000" b="0" strike="noStrike" spc="-1" dirty="0">
                <a:latin typeface="Arial"/>
              </a:endParaRPr>
            </a:p>
          </p:txBody>
        </p:sp>
        <p:sp>
          <p:nvSpPr>
            <p:cNvPr id="36" name="CustomShape 35">
              <a:extLst>
                <a:ext uri="{FF2B5EF4-FFF2-40B4-BE49-F238E27FC236}">
                  <a16:creationId xmlns:a16="http://schemas.microsoft.com/office/drawing/2014/main" id="{DA089BC7-CBFE-456D-A866-BBC1AFAC6F56}"/>
                </a:ext>
              </a:extLst>
            </p:cNvPr>
            <p:cNvSpPr/>
            <p:nvPr/>
          </p:nvSpPr>
          <p:spPr>
            <a:xfrm>
              <a:off x="8409600" y="4321440"/>
              <a:ext cx="220824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fr-FR" sz="4000" b="0" strike="noStrike" spc="-1" dirty="0">
                <a:latin typeface="Arial"/>
              </a:endParaRPr>
            </a:p>
          </p:txBody>
        </p:sp>
      </p:grpSp>
      <p:sp>
        <p:nvSpPr>
          <p:cNvPr id="42" name="CustomShape 37">
            <a:extLst>
              <a:ext uri="{FF2B5EF4-FFF2-40B4-BE49-F238E27FC236}">
                <a16:creationId xmlns:a16="http://schemas.microsoft.com/office/drawing/2014/main" id="{EF73BCA7-1524-403C-BE8B-BEDBE48DE5DC}"/>
              </a:ext>
            </a:extLst>
          </p:cNvPr>
          <p:cNvSpPr/>
          <p:nvPr userDrawn="1"/>
        </p:nvSpPr>
        <p:spPr>
          <a:xfrm>
            <a:off x="7115040" y="1703880"/>
            <a:ext cx="1521720" cy="528120"/>
          </a:xfrm>
          <a:custGeom>
            <a:avLst/>
            <a:gdLst/>
            <a:ahLst/>
            <a:cxnLst/>
            <a:rect l="l" t="t" r="r" b="b"/>
            <a:pathLst>
              <a:path w="1522253" h="528401">
                <a:moveTo>
                  <a:pt x="0" y="0"/>
                </a:moveTo>
                <a:lnTo>
                  <a:pt x="1350803" y="0"/>
                </a:lnTo>
                <a:lnTo>
                  <a:pt x="1522253" y="528401"/>
                </a:lnTo>
                <a:lnTo>
                  <a:pt x="0" y="528401"/>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p:style>
      </p:sp>
      <p:sp>
        <p:nvSpPr>
          <p:cNvPr id="49" name="Line 5">
            <a:extLst>
              <a:ext uri="{FF2B5EF4-FFF2-40B4-BE49-F238E27FC236}">
                <a16:creationId xmlns:a16="http://schemas.microsoft.com/office/drawing/2014/main" id="{4B3DF992-9CEB-4047-84AB-1720073D45DC}"/>
              </a:ext>
            </a:extLst>
          </p:cNvPr>
          <p:cNvSpPr/>
          <p:nvPr userDrawn="1"/>
        </p:nvSpPr>
        <p:spPr>
          <a:xfrm>
            <a:off x="162360" y="909720"/>
            <a:ext cx="612000" cy="0"/>
          </a:xfrm>
          <a:prstGeom prst="line">
            <a:avLst/>
          </a:prstGeom>
          <a:ln w="76320">
            <a:solidFill>
              <a:srgbClr val="E7302A"/>
            </a:solidFill>
          </a:ln>
        </p:spPr>
        <p:style>
          <a:lnRef idx="1">
            <a:schemeClr val="accent1"/>
          </a:lnRef>
          <a:fillRef idx="0">
            <a:schemeClr val="accent1"/>
          </a:fillRef>
          <a:effectRef idx="0">
            <a:schemeClr val="accent1"/>
          </a:effectRef>
          <a:fontRef idx="minor"/>
        </p:style>
      </p:sp>
      <p:sp>
        <p:nvSpPr>
          <p:cNvPr id="50" name="Espace réservé du texte 10">
            <a:extLst>
              <a:ext uri="{FF2B5EF4-FFF2-40B4-BE49-F238E27FC236}">
                <a16:creationId xmlns:a16="http://schemas.microsoft.com/office/drawing/2014/main" id="{25725140-7D0B-453F-BCB3-45F8C3CE791B}"/>
              </a:ext>
            </a:extLst>
          </p:cNvPr>
          <p:cNvSpPr>
            <a:spLocks noGrp="1"/>
          </p:cNvSpPr>
          <p:nvPr>
            <p:ph type="body" sz="quarter" idx="13" hasCustomPrompt="1"/>
          </p:nvPr>
        </p:nvSpPr>
        <p:spPr>
          <a:xfrm>
            <a:off x="157163" y="248505"/>
            <a:ext cx="3981450" cy="215900"/>
          </a:xfrm>
          <a:prstGeom prst="rect">
            <a:avLst/>
          </a:prstGeom>
        </p:spPr>
        <p:txBody>
          <a:bodyPr/>
          <a:lstStyle>
            <a:lvl1pPr marL="0" indent="0">
              <a:buNone/>
              <a:defRPr sz="1600" b="1">
                <a:latin typeface="Montserrat" panose="00000500000000000000" pitchFamily="2" charset="0"/>
              </a:defRPr>
            </a:lvl1pPr>
          </a:lstStyle>
          <a:p>
            <a:pPr lvl="0"/>
            <a:r>
              <a:rPr lang="fr-FR" dirty="0"/>
              <a:t>Cliquez pour ajouter du texte</a:t>
            </a:r>
            <a:endParaRPr lang="en-US" dirty="0"/>
          </a:p>
        </p:txBody>
      </p:sp>
      <p:sp>
        <p:nvSpPr>
          <p:cNvPr id="51" name="Espace réservé du texte 14">
            <a:extLst>
              <a:ext uri="{FF2B5EF4-FFF2-40B4-BE49-F238E27FC236}">
                <a16:creationId xmlns:a16="http://schemas.microsoft.com/office/drawing/2014/main" id="{CE380123-3079-4C03-A082-7059C6208100}"/>
              </a:ext>
            </a:extLst>
          </p:cNvPr>
          <p:cNvSpPr>
            <a:spLocks noGrp="1"/>
          </p:cNvSpPr>
          <p:nvPr>
            <p:ph type="body" sz="quarter" idx="14" hasCustomPrompt="1"/>
          </p:nvPr>
        </p:nvSpPr>
        <p:spPr>
          <a:xfrm>
            <a:off x="913667" y="656127"/>
            <a:ext cx="8066088" cy="609966"/>
          </a:xfrm>
          <a:prstGeom prst="rect">
            <a:avLst/>
          </a:prstGeom>
        </p:spPr>
        <p:txBody>
          <a:bodyPr/>
          <a:lstStyle>
            <a:lvl1pPr marL="0" indent="0">
              <a:buNone/>
              <a:defRPr sz="3000" b="1">
                <a:solidFill>
                  <a:srgbClr val="090095"/>
                </a:solidFill>
                <a:latin typeface="Montserrat" panose="00000500000000000000" pitchFamily="2" charset="0"/>
              </a:defRPr>
            </a:lvl1pPr>
          </a:lstStyle>
          <a:p>
            <a:pPr lvl="0"/>
            <a:r>
              <a:rPr lang="fr-FR" dirty="0"/>
              <a:t>Cliquez pour ajouter du texte</a:t>
            </a:r>
            <a:endParaRPr lang="en-US" dirty="0"/>
          </a:p>
        </p:txBody>
      </p:sp>
      <p:sp>
        <p:nvSpPr>
          <p:cNvPr id="3" name="Espace réservé du texte 2">
            <a:extLst>
              <a:ext uri="{FF2B5EF4-FFF2-40B4-BE49-F238E27FC236}">
                <a16:creationId xmlns:a16="http://schemas.microsoft.com/office/drawing/2014/main" id="{0B52AF46-C1F6-4BAB-A9C7-64E1CBE8C60A}"/>
              </a:ext>
            </a:extLst>
          </p:cNvPr>
          <p:cNvSpPr>
            <a:spLocks noGrp="1"/>
          </p:cNvSpPr>
          <p:nvPr>
            <p:ph type="body" sz="quarter" idx="15" hasCustomPrompt="1"/>
          </p:nvPr>
        </p:nvSpPr>
        <p:spPr>
          <a:xfrm>
            <a:off x="520700" y="1816100"/>
            <a:ext cx="1193800" cy="338138"/>
          </a:xfrm>
          <a:prstGeom prst="rect">
            <a:avLst/>
          </a:prstGeom>
        </p:spPr>
        <p:txBody>
          <a:bodyPr/>
          <a:lstStyle>
            <a:lvl1pPr marL="0" indent="0">
              <a:buNone/>
              <a:defRPr sz="1600">
                <a:solidFill>
                  <a:schemeClr val="bg1"/>
                </a:solidFill>
                <a:latin typeface="Montserrat" panose="00000500000000000000" pitchFamily="2" charset="0"/>
              </a:defRPr>
            </a:lvl1pPr>
          </a:lstStyle>
          <a:p>
            <a:pPr lvl="0"/>
            <a:r>
              <a:rPr lang="fr-FR" dirty="0"/>
              <a:t>Titre</a:t>
            </a:r>
            <a:endParaRPr lang="en-US" dirty="0"/>
          </a:p>
        </p:txBody>
      </p:sp>
      <p:sp>
        <p:nvSpPr>
          <p:cNvPr id="16" name="Espace réservé du texte 2">
            <a:extLst>
              <a:ext uri="{FF2B5EF4-FFF2-40B4-BE49-F238E27FC236}">
                <a16:creationId xmlns:a16="http://schemas.microsoft.com/office/drawing/2014/main" id="{BE83022D-B6D1-42E4-AE16-58303DDCEA1B}"/>
              </a:ext>
            </a:extLst>
          </p:cNvPr>
          <p:cNvSpPr>
            <a:spLocks noGrp="1"/>
          </p:cNvSpPr>
          <p:nvPr>
            <p:ph type="body" sz="quarter" idx="16" hasCustomPrompt="1"/>
          </p:nvPr>
        </p:nvSpPr>
        <p:spPr>
          <a:xfrm>
            <a:off x="7215800" y="1824831"/>
            <a:ext cx="1193800" cy="338138"/>
          </a:xfrm>
          <a:prstGeom prst="rect">
            <a:avLst/>
          </a:prstGeom>
        </p:spPr>
        <p:txBody>
          <a:bodyPr/>
          <a:lstStyle>
            <a:lvl1pPr marL="0" indent="0">
              <a:buNone/>
              <a:defRPr sz="1600">
                <a:solidFill>
                  <a:schemeClr val="bg1"/>
                </a:solidFill>
                <a:latin typeface="Montserrat" panose="00000500000000000000" pitchFamily="2" charset="0"/>
              </a:defRPr>
            </a:lvl1pPr>
          </a:lstStyle>
          <a:p>
            <a:pPr lvl="0"/>
            <a:r>
              <a:rPr lang="fr-FR" dirty="0"/>
              <a:t>Titre</a:t>
            </a:r>
            <a:endParaRPr lang="en-US" dirty="0"/>
          </a:p>
        </p:txBody>
      </p:sp>
    </p:spTree>
    <p:extLst>
      <p:ext uri="{BB962C8B-B14F-4D97-AF65-F5344CB8AC3E}">
        <p14:creationId xmlns:p14="http://schemas.microsoft.com/office/powerpoint/2010/main" val="847862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ETAP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1700DA9-4234-4548-8B48-8D947D7F26EB}"/>
              </a:ext>
            </a:extLst>
          </p:cNvPr>
          <p:cNvSpPr/>
          <p:nvPr userDrawn="1"/>
        </p:nvSpPr>
        <p:spPr>
          <a:xfrm>
            <a:off x="160866" y="2587917"/>
            <a:ext cx="12039601" cy="2802317"/>
          </a:xfrm>
          <a:prstGeom prst="rect">
            <a:avLst/>
          </a:prstGeom>
          <a:solidFill>
            <a:srgbClr val="0A0096"/>
          </a:solidFill>
          <a:ln>
            <a:noFill/>
          </a:ln>
          <a:effectLst>
            <a:outerShdw blurRad="2921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13" name="Rectangle 33">
            <a:extLst>
              <a:ext uri="{FF2B5EF4-FFF2-40B4-BE49-F238E27FC236}">
                <a16:creationId xmlns:a16="http://schemas.microsoft.com/office/drawing/2014/main" id="{7A319805-E166-4044-979C-2975D77A9A90}"/>
              </a:ext>
            </a:extLst>
          </p:cNvPr>
          <p:cNvSpPr/>
          <p:nvPr userDrawn="1"/>
        </p:nvSpPr>
        <p:spPr>
          <a:xfrm rot="20420377">
            <a:off x="-384725" y="1910836"/>
            <a:ext cx="3484520" cy="4186820"/>
          </a:xfrm>
          <a:custGeom>
            <a:avLst/>
            <a:gdLst>
              <a:gd name="connsiteX0" fmla="*/ 0 w 4171004"/>
              <a:gd name="connsiteY0" fmla="*/ 0 h 4684375"/>
              <a:gd name="connsiteX1" fmla="*/ 4171004 w 4171004"/>
              <a:gd name="connsiteY1" fmla="*/ 0 h 4684375"/>
              <a:gd name="connsiteX2" fmla="*/ 4171004 w 4171004"/>
              <a:gd name="connsiteY2" fmla="*/ 4684375 h 4684375"/>
              <a:gd name="connsiteX3" fmla="*/ 0 w 4171004"/>
              <a:gd name="connsiteY3" fmla="*/ 4684375 h 4684375"/>
              <a:gd name="connsiteX4" fmla="*/ 0 w 4171004"/>
              <a:gd name="connsiteY4" fmla="*/ 0 h 4684375"/>
              <a:gd name="connsiteX0" fmla="*/ 0 w 4171004"/>
              <a:gd name="connsiteY0" fmla="*/ 0 h 4684375"/>
              <a:gd name="connsiteX1" fmla="*/ 3813776 w 4171004"/>
              <a:gd name="connsiteY1" fmla="*/ 1530188 h 4684375"/>
              <a:gd name="connsiteX2" fmla="*/ 4171004 w 4171004"/>
              <a:gd name="connsiteY2" fmla="*/ 4684375 h 4684375"/>
              <a:gd name="connsiteX3" fmla="*/ 0 w 4171004"/>
              <a:gd name="connsiteY3" fmla="*/ 4684375 h 4684375"/>
              <a:gd name="connsiteX4" fmla="*/ 0 w 4171004"/>
              <a:gd name="connsiteY4" fmla="*/ 0 h 4684375"/>
              <a:gd name="connsiteX0" fmla="*/ 0 w 4171004"/>
              <a:gd name="connsiteY0" fmla="*/ 0 h 4684375"/>
              <a:gd name="connsiteX1" fmla="*/ 4113415 w 4171004"/>
              <a:gd name="connsiteY1" fmla="*/ 713601 h 4684375"/>
              <a:gd name="connsiteX2" fmla="*/ 4171004 w 4171004"/>
              <a:gd name="connsiteY2" fmla="*/ 4684375 h 4684375"/>
              <a:gd name="connsiteX3" fmla="*/ 0 w 4171004"/>
              <a:gd name="connsiteY3" fmla="*/ 4684375 h 4684375"/>
              <a:gd name="connsiteX4" fmla="*/ 0 w 4171004"/>
              <a:gd name="connsiteY4" fmla="*/ 0 h 4684375"/>
              <a:gd name="connsiteX0" fmla="*/ 0 w 4171004"/>
              <a:gd name="connsiteY0" fmla="*/ 0 h 4684375"/>
              <a:gd name="connsiteX1" fmla="*/ 4113415 w 4171004"/>
              <a:gd name="connsiteY1" fmla="*/ 713601 h 4684375"/>
              <a:gd name="connsiteX2" fmla="*/ 4171004 w 4171004"/>
              <a:gd name="connsiteY2" fmla="*/ 4684375 h 4684375"/>
              <a:gd name="connsiteX3" fmla="*/ 4288 w 4171004"/>
              <a:gd name="connsiteY3" fmla="*/ 2175500 h 4684375"/>
              <a:gd name="connsiteX4" fmla="*/ 0 w 4171004"/>
              <a:gd name="connsiteY4" fmla="*/ 0 h 4684375"/>
              <a:gd name="connsiteX0" fmla="*/ 0 w 4171004"/>
              <a:gd name="connsiteY0" fmla="*/ 0 h 4684375"/>
              <a:gd name="connsiteX1" fmla="*/ 4113415 w 4171004"/>
              <a:gd name="connsiteY1" fmla="*/ 713601 h 4684375"/>
              <a:gd name="connsiteX2" fmla="*/ 4171004 w 4171004"/>
              <a:gd name="connsiteY2" fmla="*/ 4684375 h 4684375"/>
              <a:gd name="connsiteX3" fmla="*/ 851267 w 4171004"/>
              <a:gd name="connsiteY3" fmla="*/ 3472791 h 4684375"/>
              <a:gd name="connsiteX4" fmla="*/ 0 w 4171004"/>
              <a:gd name="connsiteY4" fmla="*/ 0 h 4684375"/>
              <a:gd name="connsiteX0" fmla="*/ 1196540 w 3319739"/>
              <a:gd name="connsiteY0" fmla="*/ 0 h 4671139"/>
              <a:gd name="connsiteX1" fmla="*/ 3262150 w 3319739"/>
              <a:gd name="connsiteY1" fmla="*/ 700365 h 4671139"/>
              <a:gd name="connsiteX2" fmla="*/ 3319739 w 3319739"/>
              <a:gd name="connsiteY2" fmla="*/ 4671139 h 4671139"/>
              <a:gd name="connsiteX3" fmla="*/ 2 w 3319739"/>
              <a:gd name="connsiteY3" fmla="*/ 3459555 h 4671139"/>
              <a:gd name="connsiteX4" fmla="*/ 1196540 w 3319739"/>
              <a:gd name="connsiteY4" fmla="*/ 0 h 4671139"/>
              <a:gd name="connsiteX0" fmla="*/ 1196541 w 3319740"/>
              <a:gd name="connsiteY0" fmla="*/ 0 h 4671139"/>
              <a:gd name="connsiteX1" fmla="*/ 3262151 w 3319740"/>
              <a:gd name="connsiteY1" fmla="*/ 700365 h 4671139"/>
              <a:gd name="connsiteX2" fmla="*/ 3319740 w 3319740"/>
              <a:gd name="connsiteY2" fmla="*/ 4671139 h 4671139"/>
              <a:gd name="connsiteX3" fmla="*/ 3 w 3319740"/>
              <a:gd name="connsiteY3" fmla="*/ 3459555 h 4671139"/>
              <a:gd name="connsiteX4" fmla="*/ 1196541 w 3319740"/>
              <a:gd name="connsiteY4" fmla="*/ 0 h 4671139"/>
              <a:gd name="connsiteX0" fmla="*/ 1196542 w 3319741"/>
              <a:gd name="connsiteY0" fmla="*/ 0 h 4671139"/>
              <a:gd name="connsiteX1" fmla="*/ 3262152 w 3319741"/>
              <a:gd name="connsiteY1" fmla="*/ 700365 h 4671139"/>
              <a:gd name="connsiteX2" fmla="*/ 3319741 w 3319741"/>
              <a:gd name="connsiteY2" fmla="*/ 4671139 h 4671139"/>
              <a:gd name="connsiteX3" fmla="*/ 4 w 3319741"/>
              <a:gd name="connsiteY3" fmla="*/ 3459555 h 4671139"/>
              <a:gd name="connsiteX4" fmla="*/ 1196542 w 3319741"/>
              <a:gd name="connsiteY4" fmla="*/ 0 h 4671139"/>
              <a:gd name="connsiteX0" fmla="*/ 1176544 w 3319741"/>
              <a:gd name="connsiteY0" fmla="*/ 0 h 4725650"/>
              <a:gd name="connsiteX1" fmla="*/ 3262152 w 3319741"/>
              <a:gd name="connsiteY1" fmla="*/ 754876 h 4725650"/>
              <a:gd name="connsiteX2" fmla="*/ 3319741 w 3319741"/>
              <a:gd name="connsiteY2" fmla="*/ 4725650 h 4725650"/>
              <a:gd name="connsiteX3" fmla="*/ 4 w 3319741"/>
              <a:gd name="connsiteY3" fmla="*/ 3514066 h 4725650"/>
              <a:gd name="connsiteX4" fmla="*/ 1176544 w 3319741"/>
              <a:gd name="connsiteY4" fmla="*/ 0 h 4725650"/>
              <a:gd name="connsiteX0" fmla="*/ 1146041 w 3319741"/>
              <a:gd name="connsiteY0" fmla="*/ 0 h 4728654"/>
              <a:gd name="connsiteX1" fmla="*/ 3262152 w 3319741"/>
              <a:gd name="connsiteY1" fmla="*/ 757880 h 4728654"/>
              <a:gd name="connsiteX2" fmla="*/ 3319741 w 3319741"/>
              <a:gd name="connsiteY2" fmla="*/ 4728654 h 4728654"/>
              <a:gd name="connsiteX3" fmla="*/ 4 w 3319741"/>
              <a:gd name="connsiteY3" fmla="*/ 3517070 h 4728654"/>
              <a:gd name="connsiteX4" fmla="*/ 1146041 w 3319741"/>
              <a:gd name="connsiteY4" fmla="*/ 0 h 4728654"/>
              <a:gd name="connsiteX0" fmla="*/ 1151597 w 3325297"/>
              <a:gd name="connsiteY0" fmla="*/ 0 h 4728654"/>
              <a:gd name="connsiteX1" fmla="*/ 3267708 w 3325297"/>
              <a:gd name="connsiteY1" fmla="*/ 757880 h 4728654"/>
              <a:gd name="connsiteX2" fmla="*/ 3325297 w 3325297"/>
              <a:gd name="connsiteY2" fmla="*/ 4728654 h 4728654"/>
              <a:gd name="connsiteX3" fmla="*/ 4 w 3325297"/>
              <a:gd name="connsiteY3" fmla="*/ 3542057 h 4728654"/>
              <a:gd name="connsiteX4" fmla="*/ 1151597 w 3325297"/>
              <a:gd name="connsiteY4" fmla="*/ 0 h 4728654"/>
              <a:gd name="connsiteX0" fmla="*/ 1151597 w 3325297"/>
              <a:gd name="connsiteY0" fmla="*/ 0 h 4728654"/>
              <a:gd name="connsiteX1" fmla="*/ 3277133 w 3325297"/>
              <a:gd name="connsiteY1" fmla="*/ 1416479 h 4728654"/>
              <a:gd name="connsiteX2" fmla="*/ 3325297 w 3325297"/>
              <a:gd name="connsiteY2" fmla="*/ 4728654 h 4728654"/>
              <a:gd name="connsiteX3" fmla="*/ 4 w 3325297"/>
              <a:gd name="connsiteY3" fmla="*/ 3542057 h 4728654"/>
              <a:gd name="connsiteX4" fmla="*/ 1151597 w 3325297"/>
              <a:gd name="connsiteY4" fmla="*/ 0 h 4728654"/>
              <a:gd name="connsiteX0" fmla="*/ 960509 w 3325304"/>
              <a:gd name="connsiteY0" fmla="*/ 0 h 4149589"/>
              <a:gd name="connsiteX1" fmla="*/ 3277140 w 3325304"/>
              <a:gd name="connsiteY1" fmla="*/ 837414 h 4149589"/>
              <a:gd name="connsiteX2" fmla="*/ 3325304 w 3325304"/>
              <a:gd name="connsiteY2" fmla="*/ 4149589 h 4149589"/>
              <a:gd name="connsiteX3" fmla="*/ 11 w 3325304"/>
              <a:gd name="connsiteY3" fmla="*/ 2962992 h 4149589"/>
              <a:gd name="connsiteX4" fmla="*/ 960509 w 3325304"/>
              <a:gd name="connsiteY4" fmla="*/ 0 h 4149589"/>
              <a:gd name="connsiteX0" fmla="*/ 936158 w 3325307"/>
              <a:gd name="connsiteY0" fmla="*/ 0 h 4090859"/>
              <a:gd name="connsiteX1" fmla="*/ 3277143 w 3325307"/>
              <a:gd name="connsiteY1" fmla="*/ 778684 h 4090859"/>
              <a:gd name="connsiteX2" fmla="*/ 3325307 w 3325307"/>
              <a:gd name="connsiteY2" fmla="*/ 4090859 h 4090859"/>
              <a:gd name="connsiteX3" fmla="*/ 14 w 3325307"/>
              <a:gd name="connsiteY3" fmla="*/ 2904262 h 4090859"/>
              <a:gd name="connsiteX4" fmla="*/ 936158 w 3325307"/>
              <a:gd name="connsiteY4" fmla="*/ 0 h 4090859"/>
              <a:gd name="connsiteX0" fmla="*/ 954317 w 3325306"/>
              <a:gd name="connsiteY0" fmla="*/ 0 h 4141688"/>
              <a:gd name="connsiteX1" fmla="*/ 3277142 w 3325306"/>
              <a:gd name="connsiteY1" fmla="*/ 829513 h 4141688"/>
              <a:gd name="connsiteX2" fmla="*/ 3325306 w 3325306"/>
              <a:gd name="connsiteY2" fmla="*/ 4141688 h 4141688"/>
              <a:gd name="connsiteX3" fmla="*/ 13 w 3325306"/>
              <a:gd name="connsiteY3" fmla="*/ 2955091 h 4141688"/>
              <a:gd name="connsiteX4" fmla="*/ 954317 w 3325306"/>
              <a:gd name="connsiteY4" fmla="*/ 0 h 4141688"/>
              <a:gd name="connsiteX0" fmla="*/ 954317 w 3325306"/>
              <a:gd name="connsiteY0" fmla="*/ 0 h 4141688"/>
              <a:gd name="connsiteX1" fmla="*/ 3279488 w 3325306"/>
              <a:gd name="connsiteY1" fmla="*/ 860695 h 4141688"/>
              <a:gd name="connsiteX2" fmla="*/ 3325306 w 3325306"/>
              <a:gd name="connsiteY2" fmla="*/ 4141688 h 4141688"/>
              <a:gd name="connsiteX3" fmla="*/ 13 w 3325306"/>
              <a:gd name="connsiteY3" fmla="*/ 2955091 h 4141688"/>
              <a:gd name="connsiteX4" fmla="*/ 954317 w 3325306"/>
              <a:gd name="connsiteY4" fmla="*/ 0 h 4141688"/>
              <a:gd name="connsiteX0" fmla="*/ 954317 w 3325306"/>
              <a:gd name="connsiteY0" fmla="*/ 0 h 4141688"/>
              <a:gd name="connsiteX1" fmla="*/ 3280133 w 3325306"/>
              <a:gd name="connsiteY1" fmla="*/ 830582 h 4141688"/>
              <a:gd name="connsiteX2" fmla="*/ 3325306 w 3325306"/>
              <a:gd name="connsiteY2" fmla="*/ 4141688 h 4141688"/>
              <a:gd name="connsiteX3" fmla="*/ 13 w 3325306"/>
              <a:gd name="connsiteY3" fmla="*/ 2955091 h 4141688"/>
              <a:gd name="connsiteX4" fmla="*/ 954317 w 3325306"/>
              <a:gd name="connsiteY4" fmla="*/ 0 h 4141688"/>
              <a:gd name="connsiteX0" fmla="*/ 1313634 w 3684623"/>
              <a:gd name="connsiteY0" fmla="*/ 0 h 4141688"/>
              <a:gd name="connsiteX1" fmla="*/ 3639450 w 3684623"/>
              <a:gd name="connsiteY1" fmla="*/ 830582 h 4141688"/>
              <a:gd name="connsiteX2" fmla="*/ 3684623 w 3684623"/>
              <a:gd name="connsiteY2" fmla="*/ 4141688 h 4141688"/>
              <a:gd name="connsiteX3" fmla="*/ 3 w 3684623"/>
              <a:gd name="connsiteY3" fmla="*/ 2816492 h 4141688"/>
              <a:gd name="connsiteX4" fmla="*/ 1313634 w 3684623"/>
              <a:gd name="connsiteY4" fmla="*/ 0 h 4141688"/>
              <a:gd name="connsiteX0" fmla="*/ 1114596 w 3485585"/>
              <a:gd name="connsiteY0" fmla="*/ 0 h 4141688"/>
              <a:gd name="connsiteX1" fmla="*/ 3440412 w 3485585"/>
              <a:gd name="connsiteY1" fmla="*/ 830582 h 4141688"/>
              <a:gd name="connsiteX2" fmla="*/ 3485585 w 3485585"/>
              <a:gd name="connsiteY2" fmla="*/ 4141688 h 4141688"/>
              <a:gd name="connsiteX3" fmla="*/ 6 w 3485585"/>
              <a:gd name="connsiteY3" fmla="*/ 2901090 h 4141688"/>
              <a:gd name="connsiteX4" fmla="*/ 1114596 w 3485585"/>
              <a:gd name="connsiteY4" fmla="*/ 0 h 4141688"/>
              <a:gd name="connsiteX0" fmla="*/ 1114596 w 3484098"/>
              <a:gd name="connsiteY0" fmla="*/ 0 h 4070354"/>
              <a:gd name="connsiteX1" fmla="*/ 3440412 w 3484098"/>
              <a:gd name="connsiteY1" fmla="*/ 830582 h 4070354"/>
              <a:gd name="connsiteX2" fmla="*/ 3484098 w 3484098"/>
              <a:gd name="connsiteY2" fmla="*/ 4070354 h 4070354"/>
              <a:gd name="connsiteX3" fmla="*/ 6 w 3484098"/>
              <a:gd name="connsiteY3" fmla="*/ 2901090 h 4070354"/>
              <a:gd name="connsiteX4" fmla="*/ 1114596 w 3484098"/>
              <a:gd name="connsiteY4" fmla="*/ 0 h 4070354"/>
              <a:gd name="connsiteX0" fmla="*/ 1114596 w 3484517"/>
              <a:gd name="connsiteY0" fmla="*/ 0 h 4144677"/>
              <a:gd name="connsiteX1" fmla="*/ 3440412 w 3484517"/>
              <a:gd name="connsiteY1" fmla="*/ 830582 h 4144677"/>
              <a:gd name="connsiteX2" fmla="*/ 3484517 w 3484517"/>
              <a:gd name="connsiteY2" fmla="*/ 4144677 h 4144677"/>
              <a:gd name="connsiteX3" fmla="*/ 6 w 3484517"/>
              <a:gd name="connsiteY3" fmla="*/ 2901090 h 4144677"/>
              <a:gd name="connsiteX4" fmla="*/ 1114596 w 3484517"/>
              <a:gd name="connsiteY4" fmla="*/ 0 h 4144677"/>
              <a:gd name="connsiteX0" fmla="*/ 996641 w 3484520"/>
              <a:gd name="connsiteY0" fmla="*/ 0 h 4186820"/>
              <a:gd name="connsiteX1" fmla="*/ 3440415 w 3484520"/>
              <a:gd name="connsiteY1" fmla="*/ 872725 h 4186820"/>
              <a:gd name="connsiteX2" fmla="*/ 3484520 w 3484520"/>
              <a:gd name="connsiteY2" fmla="*/ 4186820 h 4186820"/>
              <a:gd name="connsiteX3" fmla="*/ 9 w 3484520"/>
              <a:gd name="connsiteY3" fmla="*/ 2943233 h 4186820"/>
              <a:gd name="connsiteX4" fmla="*/ 996641 w 3484520"/>
              <a:gd name="connsiteY4" fmla="*/ 0 h 4186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4520" h="4186820">
                <a:moveTo>
                  <a:pt x="996641" y="0"/>
                </a:moveTo>
                <a:lnTo>
                  <a:pt x="3440415" y="872725"/>
                </a:lnTo>
                <a:lnTo>
                  <a:pt x="3484520" y="4186820"/>
                </a:lnTo>
                <a:lnTo>
                  <a:pt x="9" y="2943233"/>
                </a:lnTo>
                <a:cubicBezTo>
                  <a:pt x="-1420" y="2218066"/>
                  <a:pt x="163243" y="2487335"/>
                  <a:pt x="996641" y="0"/>
                </a:cubicBezTo>
                <a:close/>
              </a:path>
            </a:pathLst>
          </a:custGeom>
          <a:solidFill>
            <a:srgbClr val="090095"/>
          </a:solidFill>
          <a:ln>
            <a:noFill/>
          </a:ln>
          <a:effectLst>
            <a:outerShdw blurRad="2921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10" name="Espace réservé du texte 6">
            <a:extLst>
              <a:ext uri="{FF2B5EF4-FFF2-40B4-BE49-F238E27FC236}">
                <a16:creationId xmlns:a16="http://schemas.microsoft.com/office/drawing/2014/main" id="{D452056E-26EC-AE47-855C-4A6F0998A81E}"/>
              </a:ext>
            </a:extLst>
          </p:cNvPr>
          <p:cNvSpPr>
            <a:spLocks noGrp="1"/>
          </p:cNvSpPr>
          <p:nvPr>
            <p:ph type="body" sz="quarter" idx="11" hasCustomPrompt="1"/>
          </p:nvPr>
        </p:nvSpPr>
        <p:spPr>
          <a:xfrm>
            <a:off x="4114538" y="2946235"/>
            <a:ext cx="2202843" cy="2097403"/>
          </a:xfrm>
          <a:prstGeom prst="rect">
            <a:avLst/>
          </a:prstGeom>
        </p:spPr>
        <p:txBody>
          <a:bodyPr/>
          <a:lstStyle>
            <a:lvl1pPr marL="76200" indent="0">
              <a:buNone/>
              <a:defRPr sz="1600">
                <a:solidFill>
                  <a:schemeClr val="bg1"/>
                </a:solidFill>
                <a:latin typeface="Montserrat" panose="00000500000000000000" pitchFamily="2" charset="0"/>
              </a:defRPr>
            </a:lvl1pPr>
          </a:lstStyle>
          <a:p>
            <a:pPr lvl="0"/>
            <a:r>
              <a:rPr lang="fr-FR" dirty="0"/>
              <a:t>Textes</a:t>
            </a:r>
          </a:p>
        </p:txBody>
      </p:sp>
      <p:sp>
        <p:nvSpPr>
          <p:cNvPr id="17" name="Espace réservé du texte 6">
            <a:extLst>
              <a:ext uri="{FF2B5EF4-FFF2-40B4-BE49-F238E27FC236}">
                <a16:creationId xmlns:a16="http://schemas.microsoft.com/office/drawing/2014/main" id="{DB670D81-0F14-FE42-95F2-0982BF1A9D26}"/>
              </a:ext>
            </a:extLst>
          </p:cNvPr>
          <p:cNvSpPr>
            <a:spLocks noGrp="1"/>
          </p:cNvSpPr>
          <p:nvPr>
            <p:ph type="body" sz="quarter" idx="19" hasCustomPrompt="1"/>
          </p:nvPr>
        </p:nvSpPr>
        <p:spPr>
          <a:xfrm>
            <a:off x="6763313" y="2945331"/>
            <a:ext cx="2202843" cy="2097403"/>
          </a:xfrm>
          <a:prstGeom prst="rect">
            <a:avLst/>
          </a:prstGeom>
        </p:spPr>
        <p:txBody>
          <a:bodyPr/>
          <a:lstStyle>
            <a:lvl1pPr marL="76200" indent="0">
              <a:buNone/>
              <a:defRPr sz="1600">
                <a:solidFill>
                  <a:schemeClr val="bg1"/>
                </a:solidFill>
                <a:latin typeface="Montserrat" panose="00000500000000000000" pitchFamily="2" charset="0"/>
              </a:defRPr>
            </a:lvl1pPr>
          </a:lstStyle>
          <a:p>
            <a:pPr lvl="0"/>
            <a:r>
              <a:rPr lang="fr-FR" dirty="0"/>
              <a:t>Textes</a:t>
            </a:r>
          </a:p>
        </p:txBody>
      </p:sp>
      <p:sp>
        <p:nvSpPr>
          <p:cNvPr id="19" name="Espace réservé du texte 6">
            <a:extLst>
              <a:ext uri="{FF2B5EF4-FFF2-40B4-BE49-F238E27FC236}">
                <a16:creationId xmlns:a16="http://schemas.microsoft.com/office/drawing/2014/main" id="{B9993074-28DB-6347-BB13-EE82E8CCA843}"/>
              </a:ext>
            </a:extLst>
          </p:cNvPr>
          <p:cNvSpPr>
            <a:spLocks noGrp="1"/>
          </p:cNvSpPr>
          <p:nvPr>
            <p:ph type="body" sz="quarter" idx="21" hasCustomPrompt="1"/>
          </p:nvPr>
        </p:nvSpPr>
        <p:spPr>
          <a:xfrm>
            <a:off x="9412088" y="2945331"/>
            <a:ext cx="2202843" cy="2097403"/>
          </a:xfrm>
          <a:prstGeom prst="rect">
            <a:avLst/>
          </a:prstGeom>
        </p:spPr>
        <p:txBody>
          <a:bodyPr/>
          <a:lstStyle>
            <a:lvl1pPr marL="76200" indent="0">
              <a:buNone/>
              <a:defRPr sz="1600">
                <a:solidFill>
                  <a:schemeClr val="bg1"/>
                </a:solidFill>
                <a:latin typeface="Montserrat" panose="00000500000000000000" pitchFamily="2" charset="0"/>
              </a:defRPr>
            </a:lvl1pPr>
          </a:lstStyle>
          <a:p>
            <a:pPr lvl="0"/>
            <a:r>
              <a:rPr lang="fr-FR" dirty="0"/>
              <a:t>Textes</a:t>
            </a:r>
          </a:p>
        </p:txBody>
      </p:sp>
      <p:sp>
        <p:nvSpPr>
          <p:cNvPr id="18" name="Line 5">
            <a:extLst>
              <a:ext uri="{FF2B5EF4-FFF2-40B4-BE49-F238E27FC236}">
                <a16:creationId xmlns:a16="http://schemas.microsoft.com/office/drawing/2014/main" id="{68D2A1C9-2A87-40AF-94C4-5DFCF89C3C5F}"/>
              </a:ext>
            </a:extLst>
          </p:cNvPr>
          <p:cNvSpPr/>
          <p:nvPr userDrawn="1"/>
        </p:nvSpPr>
        <p:spPr>
          <a:xfrm>
            <a:off x="162360" y="909720"/>
            <a:ext cx="612000" cy="0"/>
          </a:xfrm>
          <a:prstGeom prst="line">
            <a:avLst/>
          </a:prstGeom>
          <a:ln w="76320">
            <a:solidFill>
              <a:srgbClr val="E7302A"/>
            </a:solidFill>
          </a:ln>
        </p:spPr>
        <p:style>
          <a:lnRef idx="1">
            <a:schemeClr val="accent1"/>
          </a:lnRef>
          <a:fillRef idx="0">
            <a:schemeClr val="accent1"/>
          </a:fillRef>
          <a:effectRef idx="0">
            <a:schemeClr val="accent1"/>
          </a:effectRef>
          <a:fontRef idx="minor"/>
        </p:style>
      </p:sp>
      <p:sp>
        <p:nvSpPr>
          <p:cNvPr id="20" name="Espace réservé du texte 10">
            <a:extLst>
              <a:ext uri="{FF2B5EF4-FFF2-40B4-BE49-F238E27FC236}">
                <a16:creationId xmlns:a16="http://schemas.microsoft.com/office/drawing/2014/main" id="{2AD5A938-BB32-4DF2-BA57-6E25D21A06D4}"/>
              </a:ext>
            </a:extLst>
          </p:cNvPr>
          <p:cNvSpPr>
            <a:spLocks noGrp="1"/>
          </p:cNvSpPr>
          <p:nvPr>
            <p:ph type="body" sz="quarter" idx="22" hasCustomPrompt="1"/>
          </p:nvPr>
        </p:nvSpPr>
        <p:spPr>
          <a:xfrm>
            <a:off x="157163" y="248505"/>
            <a:ext cx="3981450" cy="215900"/>
          </a:xfrm>
          <a:prstGeom prst="rect">
            <a:avLst/>
          </a:prstGeom>
        </p:spPr>
        <p:txBody>
          <a:bodyPr/>
          <a:lstStyle>
            <a:lvl1pPr marL="0" indent="0">
              <a:buNone/>
              <a:defRPr sz="1600" b="1">
                <a:latin typeface="Montserrat" panose="00000500000000000000" pitchFamily="2" charset="0"/>
              </a:defRPr>
            </a:lvl1pPr>
          </a:lstStyle>
          <a:p>
            <a:pPr lvl="0"/>
            <a:r>
              <a:rPr lang="fr-FR" dirty="0"/>
              <a:t>Cliquez pour ajouter du texte</a:t>
            </a:r>
            <a:endParaRPr lang="en-US" dirty="0"/>
          </a:p>
        </p:txBody>
      </p:sp>
      <p:sp>
        <p:nvSpPr>
          <p:cNvPr id="21" name="Espace réservé du texte 14">
            <a:extLst>
              <a:ext uri="{FF2B5EF4-FFF2-40B4-BE49-F238E27FC236}">
                <a16:creationId xmlns:a16="http://schemas.microsoft.com/office/drawing/2014/main" id="{9FA48C7A-EBBD-4C15-A1E0-B3CAED543B3A}"/>
              </a:ext>
            </a:extLst>
          </p:cNvPr>
          <p:cNvSpPr>
            <a:spLocks noGrp="1"/>
          </p:cNvSpPr>
          <p:nvPr>
            <p:ph type="body" sz="quarter" idx="12" hasCustomPrompt="1"/>
          </p:nvPr>
        </p:nvSpPr>
        <p:spPr>
          <a:xfrm>
            <a:off x="913667" y="656127"/>
            <a:ext cx="8066088" cy="609966"/>
          </a:xfrm>
          <a:prstGeom prst="rect">
            <a:avLst/>
          </a:prstGeom>
        </p:spPr>
        <p:txBody>
          <a:bodyPr/>
          <a:lstStyle>
            <a:lvl1pPr marL="0" indent="0">
              <a:buNone/>
              <a:defRPr sz="3000" b="1">
                <a:solidFill>
                  <a:srgbClr val="090095"/>
                </a:solidFill>
                <a:latin typeface="Montserrat" panose="00000500000000000000" pitchFamily="2" charset="0"/>
              </a:defRPr>
            </a:lvl1pPr>
          </a:lstStyle>
          <a:p>
            <a:pPr lvl="0"/>
            <a:r>
              <a:rPr lang="fr-FR" dirty="0"/>
              <a:t>Cliquez pour ajouter du texte</a:t>
            </a:r>
            <a:endParaRPr lang="en-US" dirty="0"/>
          </a:p>
        </p:txBody>
      </p:sp>
    </p:spTree>
    <p:extLst>
      <p:ext uri="{BB962C8B-B14F-4D97-AF65-F5344CB8AC3E}">
        <p14:creationId xmlns:p14="http://schemas.microsoft.com/office/powerpoint/2010/main" val="1669664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ETAPES-2">
    <p:spTree>
      <p:nvGrpSpPr>
        <p:cNvPr id="1" name=""/>
        <p:cNvGrpSpPr/>
        <p:nvPr/>
      </p:nvGrpSpPr>
      <p:grpSpPr>
        <a:xfrm>
          <a:off x="0" y="0"/>
          <a:ext cx="0" cy="0"/>
          <a:chOff x="0" y="0"/>
          <a:chExt cx="0" cy="0"/>
        </a:xfrm>
      </p:grpSpPr>
      <p:sp>
        <p:nvSpPr>
          <p:cNvPr id="12" name="CustomShape 2">
            <a:extLst>
              <a:ext uri="{FF2B5EF4-FFF2-40B4-BE49-F238E27FC236}">
                <a16:creationId xmlns:a16="http://schemas.microsoft.com/office/drawing/2014/main" id="{55EDD46C-42E1-4A0A-AD2F-F5B37B247734}"/>
              </a:ext>
            </a:extLst>
          </p:cNvPr>
          <p:cNvSpPr/>
          <p:nvPr userDrawn="1"/>
        </p:nvSpPr>
        <p:spPr>
          <a:xfrm>
            <a:off x="0" y="2588040"/>
            <a:ext cx="12200040" cy="2801880"/>
          </a:xfrm>
          <a:prstGeom prst="rect">
            <a:avLst/>
          </a:prstGeom>
          <a:solidFill>
            <a:schemeClr val="bg1"/>
          </a:solidFill>
          <a:ln>
            <a:noFill/>
          </a:ln>
          <a:effectLst>
            <a:outerShdw blurRad="292100" sx="102000" sy="102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p:style>
      </p:sp>
      <p:sp>
        <p:nvSpPr>
          <p:cNvPr id="23" name="Line 5">
            <a:extLst>
              <a:ext uri="{FF2B5EF4-FFF2-40B4-BE49-F238E27FC236}">
                <a16:creationId xmlns:a16="http://schemas.microsoft.com/office/drawing/2014/main" id="{31ABF396-05CE-41FC-A2D0-26CB39E5448F}"/>
              </a:ext>
            </a:extLst>
          </p:cNvPr>
          <p:cNvSpPr/>
          <p:nvPr userDrawn="1"/>
        </p:nvSpPr>
        <p:spPr>
          <a:xfrm>
            <a:off x="162360" y="909720"/>
            <a:ext cx="612000" cy="0"/>
          </a:xfrm>
          <a:prstGeom prst="line">
            <a:avLst/>
          </a:prstGeom>
          <a:ln w="76320">
            <a:solidFill>
              <a:srgbClr val="E7302A"/>
            </a:solidFill>
          </a:ln>
        </p:spPr>
        <p:style>
          <a:lnRef idx="1">
            <a:schemeClr val="accent1"/>
          </a:lnRef>
          <a:fillRef idx="0">
            <a:schemeClr val="accent1"/>
          </a:fillRef>
          <a:effectRef idx="0">
            <a:schemeClr val="accent1"/>
          </a:effectRef>
          <a:fontRef idx="minor"/>
        </p:style>
      </p:sp>
      <p:sp>
        <p:nvSpPr>
          <p:cNvPr id="24" name="Espace réservé du texte 10">
            <a:extLst>
              <a:ext uri="{FF2B5EF4-FFF2-40B4-BE49-F238E27FC236}">
                <a16:creationId xmlns:a16="http://schemas.microsoft.com/office/drawing/2014/main" id="{AA567EEF-871A-43C2-B627-3F0239D2BB1B}"/>
              </a:ext>
            </a:extLst>
          </p:cNvPr>
          <p:cNvSpPr>
            <a:spLocks noGrp="1"/>
          </p:cNvSpPr>
          <p:nvPr>
            <p:ph type="body" sz="quarter" idx="15" hasCustomPrompt="1"/>
          </p:nvPr>
        </p:nvSpPr>
        <p:spPr>
          <a:xfrm>
            <a:off x="157163" y="248505"/>
            <a:ext cx="3981450" cy="215900"/>
          </a:xfrm>
          <a:prstGeom prst="rect">
            <a:avLst/>
          </a:prstGeom>
        </p:spPr>
        <p:txBody>
          <a:bodyPr/>
          <a:lstStyle>
            <a:lvl1pPr marL="0" indent="0">
              <a:buNone/>
              <a:defRPr sz="1600" b="1">
                <a:latin typeface="Montserrat" panose="00000500000000000000" pitchFamily="2" charset="0"/>
              </a:defRPr>
            </a:lvl1pPr>
          </a:lstStyle>
          <a:p>
            <a:pPr lvl="0"/>
            <a:r>
              <a:rPr lang="fr-FR" dirty="0"/>
              <a:t>Cliquez pour ajouter du texte</a:t>
            </a:r>
            <a:endParaRPr lang="en-US" dirty="0"/>
          </a:p>
        </p:txBody>
      </p:sp>
      <p:sp>
        <p:nvSpPr>
          <p:cNvPr id="25" name="Espace réservé du texte 14">
            <a:extLst>
              <a:ext uri="{FF2B5EF4-FFF2-40B4-BE49-F238E27FC236}">
                <a16:creationId xmlns:a16="http://schemas.microsoft.com/office/drawing/2014/main" id="{FF52C885-1329-463F-A85D-E48E78211E46}"/>
              </a:ext>
            </a:extLst>
          </p:cNvPr>
          <p:cNvSpPr>
            <a:spLocks noGrp="1"/>
          </p:cNvSpPr>
          <p:nvPr>
            <p:ph type="body" sz="quarter" idx="16" hasCustomPrompt="1"/>
          </p:nvPr>
        </p:nvSpPr>
        <p:spPr>
          <a:xfrm>
            <a:off x="913667" y="656127"/>
            <a:ext cx="8066088" cy="609966"/>
          </a:xfrm>
          <a:prstGeom prst="rect">
            <a:avLst/>
          </a:prstGeom>
        </p:spPr>
        <p:txBody>
          <a:bodyPr/>
          <a:lstStyle>
            <a:lvl1pPr marL="0" indent="0">
              <a:buNone/>
              <a:defRPr sz="3000" b="1">
                <a:solidFill>
                  <a:srgbClr val="090095"/>
                </a:solidFill>
                <a:latin typeface="Montserrat" panose="00000500000000000000" pitchFamily="2" charset="0"/>
              </a:defRPr>
            </a:lvl1pPr>
          </a:lstStyle>
          <a:p>
            <a:pPr lvl="0"/>
            <a:r>
              <a:rPr lang="fr-FR" dirty="0"/>
              <a:t>Cliquez pour ajouter du texte</a:t>
            </a:r>
            <a:endParaRPr lang="en-US" dirty="0"/>
          </a:p>
        </p:txBody>
      </p:sp>
      <p:sp>
        <p:nvSpPr>
          <p:cNvPr id="3" name="Espace réservé du texte 2">
            <a:extLst>
              <a:ext uri="{FF2B5EF4-FFF2-40B4-BE49-F238E27FC236}">
                <a16:creationId xmlns:a16="http://schemas.microsoft.com/office/drawing/2014/main" id="{EB5EB9AC-2180-445A-967A-EA48C8DBC112}"/>
              </a:ext>
            </a:extLst>
          </p:cNvPr>
          <p:cNvSpPr>
            <a:spLocks noGrp="1"/>
          </p:cNvSpPr>
          <p:nvPr>
            <p:ph type="body" sz="quarter" idx="17" hasCustomPrompt="1"/>
          </p:nvPr>
        </p:nvSpPr>
        <p:spPr>
          <a:xfrm>
            <a:off x="913667" y="2959100"/>
            <a:ext cx="2028825" cy="2130425"/>
          </a:xfrm>
          <a:prstGeom prst="rect">
            <a:avLst/>
          </a:prstGeom>
        </p:spPr>
        <p:txBody>
          <a:bodyPr/>
          <a:lstStyle>
            <a:lvl1pPr marL="0" indent="0">
              <a:buNone/>
              <a:defRPr sz="1600">
                <a:latin typeface="Montserrat" panose="00000500000000000000" pitchFamily="2" charset="0"/>
              </a:defRPr>
            </a:lvl1pPr>
          </a:lstStyle>
          <a:p>
            <a:pPr lvl="0"/>
            <a:r>
              <a:rPr lang="fr-FR" dirty="0"/>
              <a:t>Textes</a:t>
            </a:r>
            <a:endParaRPr lang="en-US" dirty="0"/>
          </a:p>
        </p:txBody>
      </p:sp>
    </p:spTree>
    <p:extLst>
      <p:ext uri="{BB962C8B-B14F-4D97-AF65-F5344CB8AC3E}">
        <p14:creationId xmlns:p14="http://schemas.microsoft.com/office/powerpoint/2010/main" val="457209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LANNING">
    <p:spTree>
      <p:nvGrpSpPr>
        <p:cNvPr id="1" name=""/>
        <p:cNvGrpSpPr/>
        <p:nvPr/>
      </p:nvGrpSpPr>
      <p:grpSpPr>
        <a:xfrm>
          <a:off x="0" y="0"/>
          <a:ext cx="0" cy="0"/>
          <a:chOff x="0" y="0"/>
          <a:chExt cx="0" cy="0"/>
        </a:xfrm>
      </p:grpSpPr>
      <p:sp>
        <p:nvSpPr>
          <p:cNvPr id="32" name="Line 5">
            <a:extLst>
              <a:ext uri="{FF2B5EF4-FFF2-40B4-BE49-F238E27FC236}">
                <a16:creationId xmlns:a16="http://schemas.microsoft.com/office/drawing/2014/main" id="{897A8F60-9138-4F39-8849-6F7A8DE086ED}"/>
              </a:ext>
            </a:extLst>
          </p:cNvPr>
          <p:cNvSpPr/>
          <p:nvPr userDrawn="1"/>
        </p:nvSpPr>
        <p:spPr>
          <a:xfrm>
            <a:off x="162360" y="909720"/>
            <a:ext cx="612000" cy="0"/>
          </a:xfrm>
          <a:prstGeom prst="line">
            <a:avLst/>
          </a:prstGeom>
          <a:ln w="76320">
            <a:solidFill>
              <a:srgbClr val="E7302A"/>
            </a:solidFill>
          </a:ln>
        </p:spPr>
        <p:style>
          <a:lnRef idx="1">
            <a:schemeClr val="accent1"/>
          </a:lnRef>
          <a:fillRef idx="0">
            <a:schemeClr val="accent1"/>
          </a:fillRef>
          <a:effectRef idx="0">
            <a:schemeClr val="accent1"/>
          </a:effectRef>
          <a:fontRef idx="minor"/>
        </p:style>
      </p:sp>
      <p:sp>
        <p:nvSpPr>
          <p:cNvPr id="33" name="Espace réservé du texte 10">
            <a:extLst>
              <a:ext uri="{FF2B5EF4-FFF2-40B4-BE49-F238E27FC236}">
                <a16:creationId xmlns:a16="http://schemas.microsoft.com/office/drawing/2014/main" id="{2949CF74-442C-4FE6-AE06-8B63F3A9E107}"/>
              </a:ext>
            </a:extLst>
          </p:cNvPr>
          <p:cNvSpPr>
            <a:spLocks noGrp="1"/>
          </p:cNvSpPr>
          <p:nvPr>
            <p:ph type="body" sz="quarter" idx="11" hasCustomPrompt="1"/>
          </p:nvPr>
        </p:nvSpPr>
        <p:spPr>
          <a:xfrm>
            <a:off x="157163" y="248505"/>
            <a:ext cx="3981450" cy="215900"/>
          </a:xfrm>
          <a:prstGeom prst="rect">
            <a:avLst/>
          </a:prstGeom>
        </p:spPr>
        <p:txBody>
          <a:bodyPr/>
          <a:lstStyle>
            <a:lvl1pPr marL="0" indent="0">
              <a:buNone/>
              <a:defRPr sz="1600" b="1">
                <a:latin typeface="Montserrat" panose="00000500000000000000" pitchFamily="2" charset="0"/>
              </a:defRPr>
            </a:lvl1pPr>
          </a:lstStyle>
          <a:p>
            <a:pPr lvl="0"/>
            <a:r>
              <a:rPr lang="fr-FR" dirty="0"/>
              <a:t>Cliquez pour ajouter du texte</a:t>
            </a:r>
            <a:endParaRPr lang="en-US" dirty="0"/>
          </a:p>
        </p:txBody>
      </p:sp>
      <p:sp>
        <p:nvSpPr>
          <p:cNvPr id="34" name="Espace réservé du texte 14">
            <a:extLst>
              <a:ext uri="{FF2B5EF4-FFF2-40B4-BE49-F238E27FC236}">
                <a16:creationId xmlns:a16="http://schemas.microsoft.com/office/drawing/2014/main" id="{F468B1C9-EE69-4B2C-A5F2-DB905EB066DC}"/>
              </a:ext>
            </a:extLst>
          </p:cNvPr>
          <p:cNvSpPr>
            <a:spLocks noGrp="1"/>
          </p:cNvSpPr>
          <p:nvPr>
            <p:ph type="body" sz="quarter" idx="12" hasCustomPrompt="1"/>
          </p:nvPr>
        </p:nvSpPr>
        <p:spPr>
          <a:xfrm>
            <a:off x="913667" y="656127"/>
            <a:ext cx="3881070" cy="609966"/>
          </a:xfrm>
          <a:prstGeom prst="rect">
            <a:avLst/>
          </a:prstGeom>
        </p:spPr>
        <p:txBody>
          <a:bodyPr/>
          <a:lstStyle>
            <a:lvl1pPr marL="0" indent="0">
              <a:buNone/>
              <a:defRPr sz="3000" b="1">
                <a:solidFill>
                  <a:srgbClr val="090095"/>
                </a:solidFill>
                <a:latin typeface="Montserrat" panose="00000500000000000000" pitchFamily="2" charset="0"/>
              </a:defRPr>
            </a:lvl1pPr>
          </a:lstStyle>
          <a:p>
            <a:pPr lvl="0"/>
            <a:r>
              <a:rPr lang="fr-FR" dirty="0"/>
              <a:t>Cliquez pour ajouter du texte</a:t>
            </a:r>
            <a:endParaRPr lang="en-US" dirty="0"/>
          </a:p>
        </p:txBody>
      </p:sp>
      <p:sp>
        <p:nvSpPr>
          <p:cNvPr id="47" name="Line 1">
            <a:extLst>
              <a:ext uri="{FF2B5EF4-FFF2-40B4-BE49-F238E27FC236}">
                <a16:creationId xmlns:a16="http://schemas.microsoft.com/office/drawing/2014/main" id="{1696E4F7-CA0E-4B04-952D-CD3E4CF2B71C}"/>
              </a:ext>
            </a:extLst>
          </p:cNvPr>
          <p:cNvSpPr/>
          <p:nvPr userDrawn="1"/>
        </p:nvSpPr>
        <p:spPr>
          <a:xfrm>
            <a:off x="4836960" y="-74520"/>
            <a:ext cx="0" cy="6730200"/>
          </a:xfrm>
          <a:prstGeom prst="line">
            <a:avLst/>
          </a:prstGeom>
          <a:ln w="31680">
            <a:solidFill>
              <a:srgbClr val="0A0096"/>
            </a:solidFill>
          </a:ln>
        </p:spPr>
        <p:style>
          <a:lnRef idx="1">
            <a:schemeClr val="accent1"/>
          </a:lnRef>
          <a:fillRef idx="0">
            <a:schemeClr val="accent1"/>
          </a:fillRef>
          <a:effectRef idx="0">
            <a:schemeClr val="accent1"/>
          </a:effectRef>
          <a:fontRef idx="minor"/>
        </p:style>
      </p:sp>
    </p:spTree>
    <p:extLst>
      <p:ext uri="{BB962C8B-B14F-4D97-AF65-F5344CB8AC3E}">
        <p14:creationId xmlns:p14="http://schemas.microsoft.com/office/powerpoint/2010/main" val="4140483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S 2">
    <p:spTree>
      <p:nvGrpSpPr>
        <p:cNvPr id="1" name=""/>
        <p:cNvGrpSpPr/>
        <p:nvPr/>
      </p:nvGrpSpPr>
      <p:grpSpPr>
        <a:xfrm>
          <a:off x="0" y="0"/>
          <a:ext cx="0" cy="0"/>
          <a:chOff x="0" y="0"/>
          <a:chExt cx="0" cy="0"/>
        </a:xfrm>
      </p:grpSpPr>
      <p:sp>
        <p:nvSpPr>
          <p:cNvPr id="5" name="Google Shape;32;p6">
            <a:extLst>
              <a:ext uri="{FF2B5EF4-FFF2-40B4-BE49-F238E27FC236}">
                <a16:creationId xmlns:a16="http://schemas.microsoft.com/office/drawing/2014/main" id="{833FC38E-CCC0-435B-94EC-EE892C21532A}"/>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pPr/>
              <a:t>‹N°›</a:t>
            </a:fld>
            <a:endParaRPr lang="fr-FR" dirty="0"/>
          </a:p>
        </p:txBody>
      </p:sp>
      <p:sp>
        <p:nvSpPr>
          <p:cNvPr id="10" name="Google Shape;877;p51">
            <a:extLst>
              <a:ext uri="{FF2B5EF4-FFF2-40B4-BE49-F238E27FC236}">
                <a16:creationId xmlns:a16="http://schemas.microsoft.com/office/drawing/2014/main" id="{5DB9E9D6-5341-F945-8E22-099606B35ADC}"/>
              </a:ext>
            </a:extLst>
          </p:cNvPr>
          <p:cNvSpPr/>
          <p:nvPr userDrawn="1"/>
        </p:nvSpPr>
        <p:spPr>
          <a:xfrm>
            <a:off x="7353428" y="-1403497"/>
            <a:ext cx="4990972" cy="8080744"/>
          </a:xfrm>
          <a:custGeom>
            <a:avLst/>
            <a:gdLst/>
            <a:ahLst/>
            <a:cxnLst/>
            <a:rect l="l" t="t" r="r" b="b"/>
            <a:pathLst>
              <a:path w="2670809" h="1827847" extrusionOk="0">
                <a:moveTo>
                  <a:pt x="689610" y="0"/>
                </a:moveTo>
                <a:lnTo>
                  <a:pt x="0" y="1827848"/>
                </a:lnTo>
                <a:lnTo>
                  <a:pt x="2670810" y="1827848"/>
                </a:lnTo>
                <a:lnTo>
                  <a:pt x="2670810" y="282893"/>
                </a:lnTo>
                <a:close/>
              </a:path>
            </a:pathLst>
          </a:custGeom>
          <a:solidFill>
            <a:srgbClr val="090095"/>
          </a:solidFill>
          <a:ln>
            <a:noFill/>
          </a:ln>
          <a:effectLst>
            <a:outerShdw blurRad="457200" dist="190500" dir="10800000" algn="r" rotWithShape="0">
              <a:srgbClr val="000000">
                <a:alpha val="2196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1" name="Line 5">
            <a:extLst>
              <a:ext uri="{FF2B5EF4-FFF2-40B4-BE49-F238E27FC236}">
                <a16:creationId xmlns:a16="http://schemas.microsoft.com/office/drawing/2014/main" id="{C1B83BBF-99A1-47A2-9878-A46AE625199F}"/>
              </a:ext>
            </a:extLst>
          </p:cNvPr>
          <p:cNvSpPr/>
          <p:nvPr userDrawn="1"/>
        </p:nvSpPr>
        <p:spPr>
          <a:xfrm>
            <a:off x="162360" y="909720"/>
            <a:ext cx="612000" cy="0"/>
          </a:xfrm>
          <a:prstGeom prst="line">
            <a:avLst/>
          </a:prstGeom>
          <a:ln w="76320">
            <a:solidFill>
              <a:srgbClr val="E7302A"/>
            </a:solidFill>
          </a:ln>
        </p:spPr>
        <p:style>
          <a:lnRef idx="1">
            <a:schemeClr val="accent1"/>
          </a:lnRef>
          <a:fillRef idx="0">
            <a:schemeClr val="accent1"/>
          </a:fillRef>
          <a:effectRef idx="0">
            <a:schemeClr val="accent1"/>
          </a:effectRef>
          <a:fontRef idx="minor"/>
        </p:style>
      </p:sp>
      <p:sp>
        <p:nvSpPr>
          <p:cNvPr id="12" name="Espace réservé du texte 10">
            <a:extLst>
              <a:ext uri="{FF2B5EF4-FFF2-40B4-BE49-F238E27FC236}">
                <a16:creationId xmlns:a16="http://schemas.microsoft.com/office/drawing/2014/main" id="{30C7D337-AA90-482E-82DE-2FDA1ADE442C}"/>
              </a:ext>
            </a:extLst>
          </p:cNvPr>
          <p:cNvSpPr>
            <a:spLocks noGrp="1"/>
          </p:cNvSpPr>
          <p:nvPr>
            <p:ph type="body" sz="quarter" idx="11" hasCustomPrompt="1"/>
          </p:nvPr>
        </p:nvSpPr>
        <p:spPr>
          <a:xfrm>
            <a:off x="157163" y="248505"/>
            <a:ext cx="3981450" cy="215900"/>
          </a:xfrm>
          <a:prstGeom prst="rect">
            <a:avLst/>
          </a:prstGeom>
        </p:spPr>
        <p:txBody>
          <a:bodyPr/>
          <a:lstStyle>
            <a:lvl1pPr marL="0" indent="0">
              <a:buNone/>
              <a:defRPr sz="1600" b="1">
                <a:latin typeface="Montserrat" panose="00000500000000000000" pitchFamily="2" charset="0"/>
              </a:defRPr>
            </a:lvl1pPr>
          </a:lstStyle>
          <a:p>
            <a:pPr lvl="0"/>
            <a:r>
              <a:rPr lang="fr-FR" dirty="0"/>
              <a:t>Cliquez pour ajouter du texte</a:t>
            </a:r>
            <a:endParaRPr lang="en-US" dirty="0"/>
          </a:p>
        </p:txBody>
      </p:sp>
      <p:sp>
        <p:nvSpPr>
          <p:cNvPr id="13" name="Espace réservé du texte 14">
            <a:extLst>
              <a:ext uri="{FF2B5EF4-FFF2-40B4-BE49-F238E27FC236}">
                <a16:creationId xmlns:a16="http://schemas.microsoft.com/office/drawing/2014/main" id="{9EEACC5B-BB21-4024-8E0A-23E93880ED49}"/>
              </a:ext>
            </a:extLst>
          </p:cNvPr>
          <p:cNvSpPr>
            <a:spLocks noGrp="1"/>
          </p:cNvSpPr>
          <p:nvPr>
            <p:ph type="body" sz="quarter" idx="12" hasCustomPrompt="1"/>
          </p:nvPr>
        </p:nvSpPr>
        <p:spPr>
          <a:xfrm>
            <a:off x="913667" y="656127"/>
            <a:ext cx="8066088" cy="609966"/>
          </a:xfrm>
          <a:prstGeom prst="rect">
            <a:avLst/>
          </a:prstGeom>
        </p:spPr>
        <p:txBody>
          <a:bodyPr/>
          <a:lstStyle>
            <a:lvl1pPr marL="0" indent="0">
              <a:buNone/>
              <a:defRPr sz="3000" b="1">
                <a:solidFill>
                  <a:srgbClr val="090095"/>
                </a:solidFill>
                <a:latin typeface="Montserrat" panose="00000500000000000000" pitchFamily="2" charset="0"/>
              </a:defRPr>
            </a:lvl1pPr>
          </a:lstStyle>
          <a:p>
            <a:pPr lvl="0"/>
            <a:r>
              <a:rPr lang="fr-FR" dirty="0"/>
              <a:t>Cliquez pour ajouter du texte</a:t>
            </a:r>
            <a:endParaRPr lang="en-US" dirty="0"/>
          </a:p>
        </p:txBody>
      </p:sp>
    </p:spTree>
    <p:extLst>
      <p:ext uri="{BB962C8B-B14F-4D97-AF65-F5344CB8AC3E}">
        <p14:creationId xmlns:p14="http://schemas.microsoft.com/office/powerpoint/2010/main" val="333944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ustomShape 1">
            <a:extLst>
              <a:ext uri="{FF2B5EF4-FFF2-40B4-BE49-F238E27FC236}">
                <a16:creationId xmlns:a16="http://schemas.microsoft.com/office/drawing/2014/main" id="{5A05D81B-B638-403A-9D53-92C65F371FFF}"/>
              </a:ext>
            </a:extLst>
          </p:cNvPr>
          <p:cNvSpPr/>
          <p:nvPr userDrawn="1"/>
        </p:nvSpPr>
        <p:spPr>
          <a:xfrm>
            <a:off x="-69480" y="6679080"/>
            <a:ext cx="12304440" cy="178560"/>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p:style>
      </p:sp>
      <p:pic>
        <p:nvPicPr>
          <p:cNvPr id="8" name="Picture 2">
            <a:extLst>
              <a:ext uri="{FF2B5EF4-FFF2-40B4-BE49-F238E27FC236}">
                <a16:creationId xmlns:a16="http://schemas.microsoft.com/office/drawing/2014/main" id="{04ECE840-074E-4EF4-8634-00EA0695A344}"/>
              </a:ext>
            </a:extLst>
          </p:cNvPr>
          <p:cNvPicPr/>
          <p:nvPr userDrawn="1"/>
        </p:nvPicPr>
        <p:blipFill>
          <a:blip r:embed="rId19"/>
          <a:stretch/>
        </p:blipFill>
        <p:spPr>
          <a:xfrm>
            <a:off x="10309320" y="122400"/>
            <a:ext cx="1757520" cy="896040"/>
          </a:xfrm>
          <a:prstGeom prst="rect">
            <a:avLst/>
          </a:prstGeom>
          <a:ln>
            <a:noFill/>
          </a:ln>
        </p:spPr>
      </p:pic>
    </p:spTree>
    <p:extLst>
      <p:ext uri="{BB962C8B-B14F-4D97-AF65-F5344CB8AC3E}">
        <p14:creationId xmlns:p14="http://schemas.microsoft.com/office/powerpoint/2010/main" val="2704564008"/>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22" r:id="rId3"/>
    <p:sldLayoutId id="2147483823" r:id="rId4"/>
    <p:sldLayoutId id="2147483842" r:id="rId5"/>
    <p:sldLayoutId id="2147483843" r:id="rId6"/>
    <p:sldLayoutId id="2147483844" r:id="rId7"/>
    <p:sldLayoutId id="2147483845" r:id="rId8"/>
    <p:sldLayoutId id="2147483846" r:id="rId9"/>
    <p:sldLayoutId id="2147483848" r:id="rId10"/>
    <p:sldLayoutId id="2147483849" r:id="rId11"/>
    <p:sldLayoutId id="2147483850" r:id="rId12"/>
    <p:sldLayoutId id="2147483836" r:id="rId13"/>
    <p:sldLayoutId id="2147483829" r:id="rId14"/>
    <p:sldLayoutId id="2147483832" r:id="rId15"/>
    <p:sldLayoutId id="2147483835" r:id="rId16"/>
    <p:sldLayoutId id="214748385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398279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75" r:id="rId3"/>
    <p:sldLayoutId id="2147483851" r:id="rId4"/>
  </p:sldLayoutIdLst>
  <p:txStyles>
    <p:titleStyle>
      <a:lvl1pPr algn="l" defTabSz="914400" rtl="0" eaLnBrk="1" latinLnBrk="0" hangingPunct="1">
        <a:lnSpc>
          <a:spcPct val="90000"/>
        </a:lnSpc>
        <a:spcBef>
          <a:spcPct val="0"/>
        </a:spcBef>
        <a:buNone/>
        <a:defRPr sz="4400" kern="1200">
          <a:ln>
            <a:noFill/>
          </a:ln>
          <a:solidFill>
            <a:srgbClr val="5191CC"/>
          </a:solidFill>
          <a:latin typeface="+mj-lt"/>
          <a:ea typeface="+mj-ea"/>
          <a:cs typeface="+mj-cs"/>
        </a:defRPr>
      </a:lvl1pPr>
    </p:titleStyle>
    <p:bodyStyle>
      <a:lvl1pPr marL="533400" marR="0" indent="-457200" algn="l" defTabSz="914400" rtl="0" eaLnBrk="1" fontAlgn="auto" latinLnBrk="0" hangingPunct="1">
        <a:lnSpc>
          <a:spcPct val="115000"/>
        </a:lnSpc>
        <a:spcBef>
          <a:spcPts val="0"/>
        </a:spcBef>
        <a:spcAft>
          <a:spcPts val="0"/>
        </a:spcAft>
        <a:buClr>
          <a:schemeClr val="bg2">
            <a:lumMod val="90000"/>
          </a:schemeClr>
        </a:buClr>
        <a:buSzPts val="2400"/>
        <a:buFont typeface="+mj-lt"/>
        <a:buAutoNum type="arabicPeriod"/>
        <a:tabLst/>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que 5">
            <a:extLst>
              <a:ext uri="{FF2B5EF4-FFF2-40B4-BE49-F238E27FC236}">
                <a16:creationId xmlns:a16="http://schemas.microsoft.com/office/drawing/2014/main" id="{E4DB78A9-86EC-3739-453F-F316182CEBB0}"/>
              </a:ext>
            </a:extLst>
          </p:cNvPr>
          <p:cNvGrpSpPr/>
          <p:nvPr/>
        </p:nvGrpSpPr>
        <p:grpSpPr>
          <a:xfrm>
            <a:off x="9000281" y="449891"/>
            <a:ext cx="2608604" cy="1005079"/>
            <a:chOff x="7443242" y="1620581"/>
            <a:chExt cx="1782855" cy="686921"/>
          </a:xfrm>
          <a:solidFill>
            <a:schemeClr val="bg1"/>
          </a:solidFill>
        </p:grpSpPr>
        <p:sp>
          <p:nvSpPr>
            <p:cNvPr id="3" name="Forme libre : forme 24">
              <a:extLst>
                <a:ext uri="{FF2B5EF4-FFF2-40B4-BE49-F238E27FC236}">
                  <a16:creationId xmlns:a16="http://schemas.microsoft.com/office/drawing/2014/main" id="{DD259B16-1DC7-6A9A-5683-D55A1786FE61}"/>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Forme libre : forme 25">
              <a:extLst>
                <a:ext uri="{FF2B5EF4-FFF2-40B4-BE49-F238E27FC236}">
                  <a16:creationId xmlns:a16="http://schemas.microsoft.com/office/drawing/2014/main" id="{12BC0637-FEDA-6622-6E56-F043AADDA334}"/>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Forme libre : forme 26">
              <a:extLst>
                <a:ext uri="{FF2B5EF4-FFF2-40B4-BE49-F238E27FC236}">
                  <a16:creationId xmlns:a16="http://schemas.microsoft.com/office/drawing/2014/main" id="{55FE4D57-2424-AC6D-63CE-5215CE134F4C}"/>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Forme libre : forme 27">
              <a:extLst>
                <a:ext uri="{FF2B5EF4-FFF2-40B4-BE49-F238E27FC236}">
                  <a16:creationId xmlns:a16="http://schemas.microsoft.com/office/drawing/2014/main" id="{C2092B88-FB3A-940C-057A-9B1EB61DF601}"/>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Forme libre : forme 28">
              <a:extLst>
                <a:ext uri="{FF2B5EF4-FFF2-40B4-BE49-F238E27FC236}">
                  <a16:creationId xmlns:a16="http://schemas.microsoft.com/office/drawing/2014/main" id="{981AF35E-BA63-EF62-C808-EDD6C9D7C2F5}"/>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Forme libre : forme 29">
              <a:extLst>
                <a:ext uri="{FF2B5EF4-FFF2-40B4-BE49-F238E27FC236}">
                  <a16:creationId xmlns:a16="http://schemas.microsoft.com/office/drawing/2014/main" id="{1476E681-6A4B-324E-E90F-37A7FEC702E8}"/>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Forme libre : forme 33">
              <a:extLst>
                <a:ext uri="{FF2B5EF4-FFF2-40B4-BE49-F238E27FC236}">
                  <a16:creationId xmlns:a16="http://schemas.microsoft.com/office/drawing/2014/main" id="{3E465781-B315-C1B0-CF82-034B8FD530CD}"/>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 name="Forme libre : forme 36">
              <a:extLst>
                <a:ext uri="{FF2B5EF4-FFF2-40B4-BE49-F238E27FC236}">
                  <a16:creationId xmlns:a16="http://schemas.microsoft.com/office/drawing/2014/main" id="{BFE9EBF0-AA7C-65F6-CB4C-3EEE40CA2A63}"/>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Forme libre : forme 39">
              <a:extLst>
                <a:ext uri="{FF2B5EF4-FFF2-40B4-BE49-F238E27FC236}">
                  <a16:creationId xmlns:a16="http://schemas.microsoft.com/office/drawing/2014/main" id="{BF7779A1-D271-661B-2D32-5320B0F83A10}"/>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8" name="Forme libre : forme 55">
              <a:extLst>
                <a:ext uri="{FF2B5EF4-FFF2-40B4-BE49-F238E27FC236}">
                  <a16:creationId xmlns:a16="http://schemas.microsoft.com/office/drawing/2014/main" id="{8AEBE01A-45B0-5452-BA24-712D20DD1A59}"/>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 name="Forme libre : forme 56">
              <a:extLst>
                <a:ext uri="{FF2B5EF4-FFF2-40B4-BE49-F238E27FC236}">
                  <a16:creationId xmlns:a16="http://schemas.microsoft.com/office/drawing/2014/main" id="{FC8F69F8-2AA1-20A2-2C18-E149832CFA1B}"/>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5" name="Forme libre : forme 57">
              <a:extLst>
                <a:ext uri="{FF2B5EF4-FFF2-40B4-BE49-F238E27FC236}">
                  <a16:creationId xmlns:a16="http://schemas.microsoft.com/office/drawing/2014/main" id="{3C8F2311-79A8-EF78-76E1-05F4FD9AD55D}"/>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5" name="Titre 4">
            <a:extLst>
              <a:ext uri="{FF2B5EF4-FFF2-40B4-BE49-F238E27FC236}">
                <a16:creationId xmlns:a16="http://schemas.microsoft.com/office/drawing/2014/main" id="{9E0C4FAF-3920-3568-F6EA-37C32B299BD0}"/>
              </a:ext>
            </a:extLst>
          </p:cNvPr>
          <p:cNvSpPr>
            <a:spLocks noGrp="1"/>
          </p:cNvSpPr>
          <p:nvPr>
            <p:ph type="title"/>
          </p:nvPr>
        </p:nvSpPr>
        <p:spPr>
          <a:xfrm>
            <a:off x="609600" y="2207560"/>
            <a:ext cx="10999283" cy="1792177"/>
          </a:xfrm>
        </p:spPr>
        <p:txBody>
          <a:bodyPr/>
          <a:lstStyle/>
          <a:p>
            <a:pPr algn="ctr" eaLnBrk="1" fontAlgn="auto" hangingPunct="1">
              <a:spcBef>
                <a:spcPts val="0"/>
              </a:spcBef>
              <a:spcAft>
                <a:spcPts val="0"/>
              </a:spcAft>
              <a:defRPr/>
            </a:pPr>
            <a:r>
              <a:rPr lang="en-US" dirty="0"/>
              <a:t>MODIFICATIONS DES RÈGLEMENTS SPORTIFS</a:t>
            </a:r>
            <a:endParaRPr lang="fr-FR" dirty="0"/>
          </a:p>
        </p:txBody>
      </p:sp>
      <p:sp>
        <p:nvSpPr>
          <p:cNvPr id="6" name="Espace réservé du texte 5">
            <a:extLst>
              <a:ext uri="{FF2B5EF4-FFF2-40B4-BE49-F238E27FC236}">
                <a16:creationId xmlns:a16="http://schemas.microsoft.com/office/drawing/2014/main" id="{D708F8A6-5299-6CF3-55BB-88F8DB064954}"/>
              </a:ext>
            </a:extLst>
          </p:cNvPr>
          <p:cNvSpPr>
            <a:spLocks noGrp="1"/>
          </p:cNvSpPr>
          <p:nvPr>
            <p:ph type="body" sz="quarter" idx="10"/>
          </p:nvPr>
        </p:nvSpPr>
        <p:spPr>
          <a:xfrm>
            <a:off x="5607215" y="4455478"/>
            <a:ext cx="1729006" cy="415635"/>
          </a:xfrm>
        </p:spPr>
        <p:txBody>
          <a:bodyPr/>
          <a:lstStyle/>
          <a:p>
            <a:pPr algn="ctr"/>
            <a:r>
              <a:rPr lang="fr-FR" dirty="0"/>
              <a:t>2025</a:t>
            </a:r>
          </a:p>
          <a:p>
            <a:endParaRPr lang="fr-FR" dirty="0"/>
          </a:p>
        </p:txBody>
      </p:sp>
    </p:spTree>
    <p:extLst>
      <p:ext uri="{BB962C8B-B14F-4D97-AF65-F5344CB8AC3E}">
        <p14:creationId xmlns:p14="http://schemas.microsoft.com/office/powerpoint/2010/main" val="1676785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10863-3A27-BDAA-DA53-B47C310EE536}"/>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D06EC26-B9E9-750F-BEAF-52C15614984E}"/>
              </a:ext>
            </a:extLst>
          </p:cNvPr>
          <p:cNvSpPr>
            <a:spLocks noGrp="1"/>
          </p:cNvSpPr>
          <p:nvPr>
            <p:ph type="body" sz="quarter" idx="11"/>
          </p:nvPr>
        </p:nvSpPr>
        <p:spPr>
          <a:xfrm>
            <a:off x="157163" y="248505"/>
            <a:ext cx="5086350" cy="215900"/>
          </a:xfrm>
        </p:spPr>
        <p:txBody>
          <a:bodyPr/>
          <a:lstStyle/>
          <a:p>
            <a:r>
              <a:rPr lang="en-US"/>
              <a:t>CHAMPIONNATS PAR EQUIPES DE CLUBS</a:t>
            </a:r>
          </a:p>
        </p:txBody>
      </p:sp>
      <p:sp>
        <p:nvSpPr>
          <p:cNvPr id="3" name="Espace réservé du texte 2">
            <a:extLst>
              <a:ext uri="{FF2B5EF4-FFF2-40B4-BE49-F238E27FC236}">
                <a16:creationId xmlns:a16="http://schemas.microsoft.com/office/drawing/2014/main" id="{1AC2CC97-6051-98D8-21BB-D921A6DD2F08}"/>
              </a:ext>
            </a:extLst>
          </p:cNvPr>
          <p:cNvSpPr>
            <a:spLocks noGrp="1"/>
          </p:cNvSpPr>
          <p:nvPr>
            <p:ph type="body" sz="quarter" idx="12"/>
          </p:nvPr>
        </p:nvSpPr>
        <p:spPr>
          <a:xfrm>
            <a:off x="913666" y="747345"/>
            <a:ext cx="9544783" cy="482365"/>
          </a:xfrm>
        </p:spPr>
        <p:txBody>
          <a:bodyPr/>
          <a:lstStyle/>
          <a:p>
            <a:r>
              <a:rPr lang="en-US" sz="2400" dirty="0"/>
              <a:t>DÉCISIONS ADOPTÉES PAR L’ASSEMBLÉE GÉNÉRALE</a:t>
            </a:r>
          </a:p>
        </p:txBody>
      </p:sp>
      <p:sp>
        <p:nvSpPr>
          <p:cNvPr id="4" name="Google Shape;189;g33bd886ddc2_1_124">
            <a:extLst>
              <a:ext uri="{FF2B5EF4-FFF2-40B4-BE49-F238E27FC236}">
                <a16:creationId xmlns:a16="http://schemas.microsoft.com/office/drawing/2014/main" id="{E22FD893-BA07-24A4-1609-F2E97E78A08B}"/>
              </a:ext>
            </a:extLst>
          </p:cNvPr>
          <p:cNvSpPr txBox="1"/>
          <p:nvPr/>
        </p:nvSpPr>
        <p:spPr>
          <a:xfrm>
            <a:off x="756011" y="1572225"/>
            <a:ext cx="10270149" cy="4554905"/>
          </a:xfrm>
          <a:prstGeom prst="rect">
            <a:avLst/>
          </a:prstGeom>
          <a:solidFill>
            <a:schemeClr val="bg1"/>
          </a:solidFill>
          <a:ln w="9525" cap="flat" cmpd="sng">
            <a:solidFill>
              <a:srgbClr val="7030A0"/>
            </a:solidFill>
            <a:prstDash val="solid"/>
            <a:round/>
            <a:headEnd type="none" w="sm" len="sm"/>
            <a:tailEnd type="none" w="sm" len="sm"/>
          </a:ln>
        </p:spPr>
        <p:txBody>
          <a:bodyPr spcFirstLastPara="1" wrap="square" lIns="91425" tIns="91425" rIns="91425" bIns="91425" anchor="t" anchorCtr="0">
            <a:noAutofit/>
          </a:bodyPr>
          <a:lstStyle/>
          <a:p>
            <a:pPr lvl="0" algn="l" rtl="0">
              <a:spcBef>
                <a:spcPts val="0"/>
              </a:spcBef>
              <a:spcAft>
                <a:spcPts val="0"/>
              </a:spcAft>
            </a:pPr>
            <a:endParaRPr lang="fr-FR" sz="2000" dirty="0">
              <a:latin typeface="Montserrat"/>
              <a:ea typeface="Montserrat"/>
              <a:cs typeface="Montserrat"/>
              <a:sym typeface="Montserrat"/>
            </a:endParaRPr>
          </a:p>
          <a:p>
            <a:pPr marL="285750" lvl="1" indent="-285750" algn="just">
              <a:buFont typeface="Arial" panose="020B0604020202020204" pitchFamily="34" charset="0"/>
              <a:buChar char="•"/>
            </a:pPr>
            <a:r>
              <a:rPr lang="fr-FR" dirty="0">
                <a:latin typeface="Aptos" panose="020B0004020202020204" pitchFamily="34" charset="0"/>
                <a:sym typeface="Montserrat"/>
              </a:rPr>
              <a:t>Afin d’assurer un format adapté au plus haut niveau de compétition national, un spectacle sportif d’une qualité suffisante, et une exhaustivité de représentation d’un maximum de catégories de poids, </a:t>
            </a:r>
            <a:r>
              <a:rPr lang="fr-FR" b="1" kern="100" dirty="0">
                <a:solidFill>
                  <a:srgbClr val="0A0096"/>
                </a:solidFill>
                <a:latin typeface="Aptos" panose="020B0004020202020204" pitchFamily="34" charset="0"/>
                <a:cs typeface="Times New Roman" panose="02020603050405020304" pitchFamily="18" charset="0"/>
                <a:sym typeface="Montserrat"/>
              </a:rPr>
              <a:t>le championnat 1ère division par équipes </a:t>
            </a:r>
            <a:r>
              <a:rPr lang="fr-FR" dirty="0">
                <a:latin typeface="Aptos" panose="020B0004020202020204" pitchFamily="34" charset="0"/>
                <a:sym typeface="Montserrat"/>
              </a:rPr>
              <a:t>sera composé de </a:t>
            </a:r>
            <a:r>
              <a:rPr lang="fr-FR" b="1" kern="100" dirty="0">
                <a:solidFill>
                  <a:srgbClr val="0A0096"/>
                </a:solidFill>
                <a:latin typeface="Aptos" panose="020B0004020202020204" pitchFamily="34" charset="0"/>
                <a:cs typeface="Times New Roman" panose="02020603050405020304" pitchFamily="18" charset="0"/>
                <a:sym typeface="Montserrat"/>
              </a:rPr>
              <a:t>5 masculins et 5 féminines </a:t>
            </a:r>
            <a:r>
              <a:rPr lang="fr-FR" dirty="0">
                <a:latin typeface="Aptos" panose="020B0004020202020204" pitchFamily="34" charset="0"/>
                <a:sym typeface="Montserrat"/>
              </a:rPr>
              <a:t>selon les mêmes catégories de poids que pour la saison 2024-2025.</a:t>
            </a:r>
          </a:p>
          <a:p>
            <a:pPr marL="285750" lvl="1" indent="-285750" algn="just">
              <a:buFont typeface="Arial" panose="020B0604020202020204" pitchFamily="34" charset="0"/>
              <a:buChar char="•"/>
            </a:pPr>
            <a:endParaRPr lang="fr-FR" dirty="0">
              <a:latin typeface="Aptos" panose="020B0004020202020204" pitchFamily="34" charset="0"/>
              <a:sym typeface="Montserrat"/>
            </a:endParaRPr>
          </a:p>
          <a:p>
            <a:pPr marL="285750" lvl="1" indent="-285750" algn="just">
              <a:buFont typeface="Arial" panose="020B0604020202020204" pitchFamily="34" charset="0"/>
              <a:buChar char="•"/>
            </a:pPr>
            <a:r>
              <a:rPr lang="fr-FR" dirty="0">
                <a:latin typeface="Aptos" panose="020B0004020202020204" pitchFamily="34" charset="0"/>
                <a:sym typeface="Montserrat"/>
              </a:rPr>
              <a:t>Afin de permettre la présence d’un maximum d’équipes au niveau territorial, </a:t>
            </a:r>
            <a:r>
              <a:rPr lang="fr-FR" b="1" kern="100" dirty="0">
                <a:solidFill>
                  <a:srgbClr val="0A0096"/>
                </a:solidFill>
                <a:latin typeface="Aptos" panose="020B0004020202020204" pitchFamily="34" charset="0"/>
                <a:cs typeface="Times New Roman" panose="02020603050405020304" pitchFamily="18" charset="0"/>
                <a:sym typeface="Montserrat"/>
              </a:rPr>
              <a:t>les championnats d’accession</a:t>
            </a:r>
            <a:r>
              <a:rPr lang="fr-FR" dirty="0">
                <a:latin typeface="Aptos" panose="020B0004020202020204" pitchFamily="34" charset="0"/>
                <a:sym typeface="Montserrat"/>
              </a:rPr>
              <a:t> concerneront des équipes composées de </a:t>
            </a:r>
            <a:r>
              <a:rPr lang="fr-FR" b="1" kern="100" dirty="0">
                <a:solidFill>
                  <a:srgbClr val="0A0096"/>
                </a:solidFill>
                <a:latin typeface="Aptos" panose="020B0004020202020204" pitchFamily="34" charset="0"/>
                <a:cs typeface="Times New Roman" panose="02020603050405020304" pitchFamily="18" charset="0"/>
                <a:sym typeface="Montserrat"/>
              </a:rPr>
              <a:t>3 féminines et 3 masculines</a:t>
            </a:r>
            <a:r>
              <a:rPr lang="fr-FR" dirty="0">
                <a:latin typeface="Aptos" panose="020B0004020202020204" pitchFamily="34" charset="0"/>
                <a:sym typeface="Montserrat"/>
              </a:rPr>
              <a:t>.</a:t>
            </a:r>
          </a:p>
          <a:p>
            <a:pPr marL="285750" lvl="1" indent="-285750" algn="just">
              <a:buFont typeface="Arial" panose="020B0604020202020204" pitchFamily="34" charset="0"/>
              <a:buChar char="•"/>
            </a:pPr>
            <a:endParaRPr lang="fr-FR" dirty="0">
              <a:latin typeface="Aptos" panose="020B0004020202020204" pitchFamily="34" charset="0"/>
              <a:sym typeface="Montserrat"/>
            </a:endParaRPr>
          </a:p>
          <a:p>
            <a:pPr marL="285750" lvl="1" indent="-285750" algn="just">
              <a:buFont typeface="Arial" panose="020B0604020202020204" pitchFamily="34" charset="0"/>
              <a:buChar char="•"/>
            </a:pPr>
            <a:r>
              <a:rPr lang="fr-FR" dirty="0">
                <a:latin typeface="Aptos" panose="020B0004020202020204" pitchFamily="34" charset="0"/>
                <a:sym typeface="Montserrat"/>
              </a:rPr>
              <a:t>Les règles techniques et sportives du code sportif de la FFJDA seront appliquées (arbitrage IJF). Sauf précisons complémentaires n’ayant pas vocation à modifier l’essence de l’activité.</a:t>
            </a:r>
          </a:p>
          <a:p>
            <a:pPr marL="0" lvl="1" algn="just"/>
            <a:endParaRPr lang="fr-FR" dirty="0">
              <a:latin typeface="Aptos" panose="020B0004020202020204" pitchFamily="34" charset="0"/>
              <a:ea typeface="Montserrat"/>
              <a:cs typeface="Montserrat"/>
              <a:sym typeface="Montserrat"/>
            </a:endParaRPr>
          </a:p>
        </p:txBody>
      </p:sp>
    </p:spTree>
    <p:extLst>
      <p:ext uri="{BB962C8B-B14F-4D97-AF65-F5344CB8AC3E}">
        <p14:creationId xmlns:p14="http://schemas.microsoft.com/office/powerpoint/2010/main" val="1158277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5334F-7835-E27C-21FA-943E75E0D268}"/>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146EA50-2735-69DD-F755-CF13298B28CC}"/>
              </a:ext>
            </a:extLst>
          </p:cNvPr>
          <p:cNvSpPr>
            <a:spLocks noGrp="1"/>
          </p:cNvSpPr>
          <p:nvPr>
            <p:ph type="body" sz="quarter" idx="11"/>
          </p:nvPr>
        </p:nvSpPr>
        <p:spPr>
          <a:xfrm>
            <a:off x="157163" y="248505"/>
            <a:ext cx="5086350" cy="215900"/>
          </a:xfrm>
        </p:spPr>
        <p:txBody>
          <a:bodyPr/>
          <a:lstStyle/>
          <a:p>
            <a:r>
              <a:rPr lang="en-US"/>
              <a:t>CHAMPIONNATS PAR EQUIPES DE CLUBS</a:t>
            </a:r>
          </a:p>
        </p:txBody>
      </p:sp>
      <p:sp>
        <p:nvSpPr>
          <p:cNvPr id="3" name="Espace réservé du texte 2">
            <a:extLst>
              <a:ext uri="{FF2B5EF4-FFF2-40B4-BE49-F238E27FC236}">
                <a16:creationId xmlns:a16="http://schemas.microsoft.com/office/drawing/2014/main" id="{30D0237D-9AA3-0D31-7216-071C1D1CE6B4}"/>
              </a:ext>
            </a:extLst>
          </p:cNvPr>
          <p:cNvSpPr>
            <a:spLocks noGrp="1"/>
          </p:cNvSpPr>
          <p:nvPr>
            <p:ph type="body" sz="quarter" idx="12"/>
          </p:nvPr>
        </p:nvSpPr>
        <p:spPr>
          <a:xfrm>
            <a:off x="913666" y="747345"/>
            <a:ext cx="9544783" cy="482365"/>
          </a:xfrm>
        </p:spPr>
        <p:txBody>
          <a:bodyPr/>
          <a:lstStyle/>
          <a:p>
            <a:r>
              <a:rPr lang="en-US" sz="2400" dirty="0"/>
              <a:t>INCIDENCES TERRITORIALES SAISON 2025-2026</a:t>
            </a:r>
          </a:p>
        </p:txBody>
      </p:sp>
      <p:sp>
        <p:nvSpPr>
          <p:cNvPr id="4" name="Google Shape;189;g33bd886ddc2_1_124">
            <a:extLst>
              <a:ext uri="{FF2B5EF4-FFF2-40B4-BE49-F238E27FC236}">
                <a16:creationId xmlns:a16="http://schemas.microsoft.com/office/drawing/2014/main" id="{ADBAC3C7-DFAD-C8E7-50EB-78BE09E87493}"/>
              </a:ext>
            </a:extLst>
          </p:cNvPr>
          <p:cNvSpPr txBox="1"/>
          <p:nvPr/>
        </p:nvSpPr>
        <p:spPr>
          <a:xfrm>
            <a:off x="550982" y="1512650"/>
            <a:ext cx="10270149" cy="4554905"/>
          </a:xfrm>
          <a:prstGeom prst="rect">
            <a:avLst/>
          </a:prstGeom>
          <a:solidFill>
            <a:schemeClr val="bg1"/>
          </a:solidFill>
          <a:ln w="9525" cap="flat" cmpd="sng">
            <a:solidFill>
              <a:srgbClr val="7030A0"/>
            </a:solidFill>
            <a:prstDash val="solid"/>
            <a:round/>
            <a:headEnd type="none" w="sm" len="sm"/>
            <a:tailEnd type="none" w="sm" len="sm"/>
          </a:ln>
        </p:spPr>
        <p:txBody>
          <a:bodyPr spcFirstLastPara="1" wrap="square" lIns="91425" tIns="91425" rIns="91425" bIns="91425" anchor="t" anchorCtr="0">
            <a:noAutofit/>
          </a:bodyPr>
          <a:lstStyle/>
          <a:p>
            <a:pPr marL="0" lvl="1" algn="just"/>
            <a:r>
              <a:rPr lang="fr-FR" u="sng" dirty="0">
                <a:latin typeface="Aptos" panose="020B0004020202020204" pitchFamily="34" charset="0"/>
                <a:ea typeface="Montserrat"/>
                <a:cs typeface="Montserrat"/>
                <a:sym typeface="Montserrat"/>
              </a:rPr>
              <a:t>Equipes Mixtes Seniors : </a:t>
            </a:r>
          </a:p>
          <a:p>
            <a:pPr marL="285750" lvl="1" indent="-285750" algn="just">
              <a:buFont typeface="Arial" panose="020B0604020202020204" pitchFamily="34" charset="0"/>
              <a:buChar char="•"/>
            </a:pPr>
            <a:r>
              <a:rPr lang="fr-FR" dirty="0">
                <a:latin typeface="Aptos" panose="020B0004020202020204" pitchFamily="34" charset="0"/>
                <a:ea typeface="Montserrat"/>
                <a:cs typeface="Montserrat"/>
                <a:sym typeface="Montserrat"/>
              </a:rPr>
              <a:t>Sélections régionales qualificatif </a:t>
            </a:r>
          </a:p>
          <a:p>
            <a:pPr marL="285750" lvl="1" indent="-285750" algn="just">
              <a:buFont typeface="Arial" panose="020B0604020202020204" pitchFamily="34" charset="0"/>
              <a:buChar char="•"/>
            </a:pPr>
            <a:r>
              <a:rPr lang="fr-FR" dirty="0">
                <a:latin typeface="Aptos" panose="020B0004020202020204" pitchFamily="34" charset="0"/>
                <a:ea typeface="Montserrat"/>
                <a:cs typeface="Montserrat"/>
                <a:sym typeface="Montserrat"/>
              </a:rPr>
              <a:t>Championnat national 2</a:t>
            </a:r>
            <a:r>
              <a:rPr lang="fr-FR" baseline="30000" dirty="0">
                <a:latin typeface="Aptos" panose="020B0004020202020204" pitchFamily="34" charset="0"/>
                <a:ea typeface="Montserrat"/>
                <a:cs typeface="Montserrat"/>
                <a:sym typeface="Montserrat"/>
              </a:rPr>
              <a:t>ère</a:t>
            </a:r>
            <a:r>
              <a:rPr lang="fr-FR" dirty="0">
                <a:latin typeface="Aptos" panose="020B0004020202020204" pitchFamily="34" charset="0"/>
                <a:ea typeface="Montserrat"/>
                <a:cs typeface="Montserrat"/>
                <a:sym typeface="Montserrat"/>
              </a:rPr>
              <a:t> division qualificatif</a:t>
            </a:r>
          </a:p>
          <a:p>
            <a:pPr marL="285750" lvl="1" indent="-285750" algn="just">
              <a:buFont typeface="Arial" panose="020B0604020202020204" pitchFamily="34" charset="0"/>
              <a:buChar char="•"/>
            </a:pPr>
            <a:r>
              <a:rPr lang="fr-FR" dirty="0">
                <a:latin typeface="Aptos" panose="020B0004020202020204" pitchFamily="34" charset="0"/>
                <a:ea typeface="Montserrat"/>
                <a:cs typeface="Montserrat"/>
                <a:sym typeface="Montserrat"/>
              </a:rPr>
              <a:t>Championnat national 1</a:t>
            </a:r>
            <a:r>
              <a:rPr lang="fr-FR" baseline="30000" dirty="0">
                <a:latin typeface="Aptos" panose="020B0004020202020204" pitchFamily="34" charset="0"/>
                <a:ea typeface="Montserrat"/>
                <a:cs typeface="Montserrat"/>
                <a:sym typeface="Montserrat"/>
              </a:rPr>
              <a:t>ère</a:t>
            </a:r>
            <a:r>
              <a:rPr lang="fr-FR" dirty="0">
                <a:latin typeface="Aptos" panose="020B0004020202020204" pitchFamily="34" charset="0"/>
                <a:ea typeface="Montserrat"/>
                <a:cs typeface="Montserrat"/>
                <a:sym typeface="Montserrat"/>
              </a:rPr>
              <a:t> division – « Judo Pro League »</a:t>
            </a:r>
          </a:p>
          <a:p>
            <a:pPr marL="0" lvl="1" algn="just"/>
            <a:endParaRPr lang="fr-FR" dirty="0">
              <a:latin typeface="Aptos" panose="020B0004020202020204" pitchFamily="34" charset="0"/>
              <a:ea typeface="Montserrat"/>
              <a:cs typeface="Montserrat"/>
              <a:sym typeface="Montserrat"/>
            </a:endParaRPr>
          </a:p>
          <a:p>
            <a:pPr marL="0" lvl="1" algn="just"/>
            <a:r>
              <a:rPr lang="fr-FR" u="sng" dirty="0">
                <a:latin typeface="Aptos" panose="020B0004020202020204" pitchFamily="34" charset="0"/>
                <a:ea typeface="Montserrat"/>
                <a:cs typeface="Montserrat"/>
                <a:sym typeface="Montserrat"/>
              </a:rPr>
              <a:t>Equipes unisexe Seniors : </a:t>
            </a:r>
          </a:p>
          <a:p>
            <a:pPr marL="285750" lvl="1" indent="-285750" algn="just">
              <a:buFont typeface="Arial" panose="020B0604020202020204" pitchFamily="34" charset="0"/>
              <a:buChar char="•"/>
            </a:pPr>
            <a:r>
              <a:rPr lang="fr-FR" dirty="0">
                <a:latin typeface="Aptos" panose="020B0004020202020204" pitchFamily="34" charset="0"/>
                <a:ea typeface="Montserrat"/>
                <a:cs typeface="Montserrat"/>
                <a:sym typeface="Montserrat"/>
              </a:rPr>
              <a:t>Sélections régionales qualificatives</a:t>
            </a:r>
          </a:p>
          <a:p>
            <a:pPr marL="285750" lvl="1" indent="-285750" algn="just">
              <a:buFont typeface="Arial" panose="020B0604020202020204" pitchFamily="34" charset="0"/>
              <a:buChar char="•"/>
            </a:pPr>
            <a:r>
              <a:rPr lang="fr-FR" dirty="0">
                <a:latin typeface="Aptos" panose="020B0004020202020204" pitchFamily="34" charset="0"/>
                <a:ea typeface="Montserrat"/>
                <a:cs typeface="Montserrat"/>
                <a:sym typeface="Montserrat"/>
              </a:rPr>
              <a:t>Championnat de France 1</a:t>
            </a:r>
            <a:r>
              <a:rPr lang="fr-FR" baseline="30000" dirty="0">
                <a:latin typeface="Aptos" panose="020B0004020202020204" pitchFamily="34" charset="0"/>
                <a:ea typeface="Montserrat"/>
                <a:cs typeface="Montserrat"/>
                <a:sym typeface="Montserrat"/>
              </a:rPr>
              <a:t>ère</a:t>
            </a:r>
            <a:r>
              <a:rPr lang="fr-FR" dirty="0">
                <a:latin typeface="Aptos" panose="020B0004020202020204" pitchFamily="34" charset="0"/>
                <a:ea typeface="Montserrat"/>
                <a:cs typeface="Montserrat"/>
                <a:sym typeface="Montserrat"/>
              </a:rPr>
              <a:t> division Masculin / Championnat de France 1</a:t>
            </a:r>
            <a:r>
              <a:rPr lang="fr-FR" baseline="30000" dirty="0">
                <a:latin typeface="Aptos" panose="020B0004020202020204" pitchFamily="34" charset="0"/>
                <a:ea typeface="Montserrat"/>
                <a:cs typeface="Montserrat"/>
                <a:sym typeface="Montserrat"/>
              </a:rPr>
              <a:t>ère</a:t>
            </a:r>
            <a:r>
              <a:rPr lang="fr-FR" dirty="0">
                <a:latin typeface="Aptos" panose="020B0004020202020204" pitchFamily="34" charset="0"/>
                <a:ea typeface="Montserrat"/>
                <a:cs typeface="Montserrat"/>
                <a:sym typeface="Montserrat"/>
              </a:rPr>
              <a:t> division Féminin</a:t>
            </a:r>
          </a:p>
          <a:p>
            <a:pPr marL="285750" lvl="1" indent="-285750" algn="just">
              <a:buFont typeface="Arial" panose="020B0604020202020204" pitchFamily="34" charset="0"/>
              <a:buChar char="•"/>
            </a:pPr>
            <a:endParaRPr lang="fr-FR" u="sng" dirty="0">
              <a:latin typeface="Aptos" panose="020B0004020202020204" pitchFamily="34" charset="0"/>
              <a:ea typeface="Montserrat"/>
              <a:cs typeface="Montserrat"/>
              <a:sym typeface="Montserrat"/>
            </a:endParaRPr>
          </a:p>
          <a:p>
            <a:pPr marL="0" lvl="1" algn="just"/>
            <a:r>
              <a:rPr lang="fr-FR" u="sng" dirty="0">
                <a:latin typeface="Aptos" panose="020B0004020202020204" pitchFamily="34" charset="0"/>
                <a:ea typeface="Montserrat"/>
                <a:cs typeface="Montserrat"/>
                <a:sym typeface="Montserrat"/>
              </a:rPr>
              <a:t>Equipes unisexes Cadets et Equipes unisexe juniors :</a:t>
            </a:r>
          </a:p>
          <a:p>
            <a:pPr marL="285750" lvl="1" indent="-285750" algn="just">
              <a:buFont typeface="Arial" panose="020B0604020202020204" pitchFamily="34" charset="0"/>
              <a:buChar char="•"/>
            </a:pPr>
            <a:r>
              <a:rPr lang="fr-FR" dirty="0">
                <a:latin typeface="Aptos" panose="020B0004020202020204" pitchFamily="34" charset="0"/>
                <a:ea typeface="Montserrat"/>
                <a:cs typeface="Montserrat"/>
                <a:sym typeface="Montserrat"/>
              </a:rPr>
              <a:t>Sélections régionales qualificatives</a:t>
            </a:r>
          </a:p>
          <a:p>
            <a:pPr marL="285750" lvl="1" indent="-285750" algn="just">
              <a:buFont typeface="Arial" panose="020B0604020202020204" pitchFamily="34" charset="0"/>
              <a:buChar char="•"/>
            </a:pPr>
            <a:r>
              <a:rPr lang="fr-FR" dirty="0">
                <a:latin typeface="Aptos" panose="020B0004020202020204" pitchFamily="34" charset="0"/>
                <a:ea typeface="Montserrat"/>
                <a:cs typeface="Montserrat"/>
                <a:sym typeface="Montserrat"/>
              </a:rPr>
              <a:t>Championnat de France 1</a:t>
            </a:r>
            <a:r>
              <a:rPr lang="fr-FR" baseline="30000" dirty="0">
                <a:latin typeface="Aptos" panose="020B0004020202020204" pitchFamily="34" charset="0"/>
                <a:ea typeface="Montserrat"/>
                <a:cs typeface="Montserrat"/>
                <a:sym typeface="Montserrat"/>
              </a:rPr>
              <a:t>ère</a:t>
            </a:r>
            <a:r>
              <a:rPr lang="fr-FR" dirty="0">
                <a:latin typeface="Aptos" panose="020B0004020202020204" pitchFamily="34" charset="0"/>
                <a:ea typeface="Montserrat"/>
                <a:cs typeface="Montserrat"/>
                <a:sym typeface="Montserrat"/>
              </a:rPr>
              <a:t> division Masculin / Championnat de France 1</a:t>
            </a:r>
            <a:r>
              <a:rPr lang="fr-FR" baseline="30000" dirty="0">
                <a:latin typeface="Aptos" panose="020B0004020202020204" pitchFamily="34" charset="0"/>
                <a:ea typeface="Montserrat"/>
                <a:cs typeface="Montserrat"/>
                <a:sym typeface="Montserrat"/>
              </a:rPr>
              <a:t>ère</a:t>
            </a:r>
            <a:r>
              <a:rPr lang="fr-FR" dirty="0">
                <a:latin typeface="Aptos" panose="020B0004020202020204" pitchFamily="34" charset="0"/>
                <a:ea typeface="Montserrat"/>
                <a:cs typeface="Montserrat"/>
                <a:sym typeface="Montserrat"/>
              </a:rPr>
              <a:t> division Féminin</a:t>
            </a:r>
            <a:r>
              <a:rPr lang="fr-FR" u="sng" dirty="0">
                <a:latin typeface="Aptos" panose="020B0004020202020204" pitchFamily="34" charset="0"/>
                <a:ea typeface="Montserrat"/>
                <a:cs typeface="Montserrat"/>
                <a:sym typeface="Montserrat"/>
              </a:rPr>
              <a:t> </a:t>
            </a:r>
          </a:p>
          <a:p>
            <a:pPr marL="285750" lvl="1" indent="-285750" algn="just">
              <a:buFont typeface="Arial" panose="020B0604020202020204" pitchFamily="34" charset="0"/>
              <a:buChar char="•"/>
            </a:pPr>
            <a:endParaRPr lang="fr-FR" u="sng" dirty="0">
              <a:latin typeface="Aptos" panose="020B0004020202020204" pitchFamily="34" charset="0"/>
              <a:ea typeface="Montserrat"/>
              <a:cs typeface="Montserrat"/>
              <a:sym typeface="Montserrat"/>
            </a:endParaRPr>
          </a:p>
          <a:p>
            <a:pPr marL="0" lvl="1" algn="just"/>
            <a:r>
              <a:rPr lang="fr-FR" dirty="0">
                <a:latin typeface="Aptos" panose="020B0004020202020204" pitchFamily="34" charset="0"/>
                <a:ea typeface="Montserrat"/>
                <a:cs typeface="Montserrat"/>
                <a:sym typeface="Montserrat"/>
              </a:rPr>
              <a:t>Les championnats Mixtes des catégories jeunes (cadets et juniors) seront progressivement déployés sur les saisons futures. Les territoires régionaux ayant l’opportunité de mettre en place des formats par équipes mixtes pour ces catégories jeunes s’ils le souhaitent.</a:t>
            </a:r>
          </a:p>
        </p:txBody>
      </p:sp>
    </p:spTree>
    <p:extLst>
      <p:ext uri="{BB962C8B-B14F-4D97-AF65-F5344CB8AC3E}">
        <p14:creationId xmlns:p14="http://schemas.microsoft.com/office/powerpoint/2010/main" val="3108348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6752C-67E1-210E-D5C5-AB50D7EB5F58}"/>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B5F10F3-08B0-8E82-A396-6F8DE1934744}"/>
              </a:ext>
            </a:extLst>
          </p:cNvPr>
          <p:cNvSpPr>
            <a:spLocks noGrp="1"/>
          </p:cNvSpPr>
          <p:nvPr>
            <p:ph type="body" sz="quarter" idx="11"/>
          </p:nvPr>
        </p:nvSpPr>
        <p:spPr>
          <a:xfrm>
            <a:off x="157163" y="248505"/>
            <a:ext cx="5086350" cy="215900"/>
          </a:xfrm>
        </p:spPr>
        <p:txBody>
          <a:bodyPr/>
          <a:lstStyle/>
          <a:p>
            <a:r>
              <a:rPr lang="en-US"/>
              <a:t>CHAMPIONNATS PAR EQUIPES DE CLUBS</a:t>
            </a:r>
          </a:p>
        </p:txBody>
      </p:sp>
      <p:sp>
        <p:nvSpPr>
          <p:cNvPr id="3" name="Espace réservé du texte 2">
            <a:extLst>
              <a:ext uri="{FF2B5EF4-FFF2-40B4-BE49-F238E27FC236}">
                <a16:creationId xmlns:a16="http://schemas.microsoft.com/office/drawing/2014/main" id="{6740595B-4C11-5C42-7E25-099F2E6270C8}"/>
              </a:ext>
            </a:extLst>
          </p:cNvPr>
          <p:cNvSpPr>
            <a:spLocks noGrp="1"/>
          </p:cNvSpPr>
          <p:nvPr>
            <p:ph type="body" sz="quarter" idx="12"/>
          </p:nvPr>
        </p:nvSpPr>
        <p:spPr>
          <a:xfrm>
            <a:off x="913666" y="747345"/>
            <a:ext cx="9544783" cy="878619"/>
          </a:xfrm>
        </p:spPr>
        <p:txBody>
          <a:bodyPr/>
          <a:lstStyle/>
          <a:p>
            <a:r>
              <a:rPr lang="en-US" sz="2400"/>
              <a:t>FOCUS : CHAMPIONNAT DE FRANCE 1ère DIVISION PAR EQUIPES “JUDO PRO LEAGUE”</a:t>
            </a:r>
          </a:p>
        </p:txBody>
      </p:sp>
      <p:sp>
        <p:nvSpPr>
          <p:cNvPr id="7" name="Google Shape;189;g33bd886ddc2_1_124">
            <a:extLst>
              <a:ext uri="{FF2B5EF4-FFF2-40B4-BE49-F238E27FC236}">
                <a16:creationId xmlns:a16="http://schemas.microsoft.com/office/drawing/2014/main" id="{FAC893EE-2258-F05F-CFEB-74A8BBDA7AD9}"/>
              </a:ext>
            </a:extLst>
          </p:cNvPr>
          <p:cNvSpPr txBox="1"/>
          <p:nvPr/>
        </p:nvSpPr>
        <p:spPr>
          <a:xfrm>
            <a:off x="273000" y="1625965"/>
            <a:ext cx="11646000" cy="4983530"/>
          </a:xfrm>
          <a:prstGeom prst="rect">
            <a:avLst/>
          </a:prstGeom>
          <a:solidFill>
            <a:schemeClr val="bg1"/>
          </a:solidFill>
          <a:ln w="9525" cap="flat" cmpd="sng">
            <a:solidFill>
              <a:srgbClr val="7030A0"/>
            </a:solidFill>
            <a:prstDash val="solid"/>
            <a:round/>
            <a:headEnd type="none" w="sm" len="sm"/>
            <a:tailEnd type="none" w="sm" len="sm"/>
          </a:ln>
        </p:spPr>
        <p:txBody>
          <a:bodyPr spcFirstLastPara="1" wrap="square" lIns="91425" tIns="91425" rIns="91425" bIns="91425" anchor="t" anchorCtr="0">
            <a:noAutofit/>
          </a:bodyPr>
          <a:lstStyle/>
          <a:p>
            <a:pPr marL="342900" lvl="0" indent="-342900" algn="l" rtl="0">
              <a:spcAft>
                <a:spcPts val="800"/>
              </a:spcAft>
              <a:buFont typeface="Arial" panose="020B0604020202020204" pitchFamily="34" charset="0"/>
              <a:buChar char="•"/>
            </a:pPr>
            <a:r>
              <a:rPr lang="fr-FR" kern="100" dirty="0">
                <a:latin typeface="Aptos" panose="020B0004020202020204" pitchFamily="34" charset="0"/>
                <a:cs typeface="Times New Roman" panose="02020603050405020304" pitchFamily="18" charset="0"/>
                <a:sym typeface="Montserrat"/>
              </a:rPr>
              <a:t>Un </a:t>
            </a:r>
            <a:r>
              <a:rPr lang="fr-FR" b="1" kern="100" dirty="0">
                <a:solidFill>
                  <a:srgbClr val="0A0096"/>
                </a:solidFill>
                <a:latin typeface="Aptos" panose="020B0004020202020204" pitchFamily="34" charset="0"/>
                <a:cs typeface="Times New Roman" panose="02020603050405020304" pitchFamily="18" charset="0"/>
                <a:sym typeface="Montserrat"/>
              </a:rPr>
              <a:t>système pyramidal </a:t>
            </a:r>
            <a:r>
              <a:rPr lang="fr-FR" kern="100" dirty="0">
                <a:latin typeface="Aptos" panose="020B0004020202020204" pitchFamily="34" charset="0"/>
                <a:cs typeface="Times New Roman" panose="02020603050405020304" pitchFamily="18" charset="0"/>
                <a:sym typeface="Montserrat"/>
              </a:rPr>
              <a:t>allant du niveau régional et jusqu’au niveau international </a:t>
            </a:r>
            <a:r>
              <a:rPr lang="fr-FR" b="1" kern="100" dirty="0">
                <a:solidFill>
                  <a:srgbClr val="0A0096"/>
                </a:solidFill>
                <a:latin typeface="Aptos" panose="020B0004020202020204" pitchFamily="34" charset="0"/>
                <a:cs typeface="Times New Roman" panose="02020603050405020304" pitchFamily="18" charset="0"/>
                <a:sym typeface="Montserrat"/>
              </a:rPr>
              <a:t>intégrant la JPL comme Championnat de France </a:t>
            </a:r>
            <a:r>
              <a:rPr lang="fr-FR" kern="100" dirty="0">
                <a:latin typeface="Aptos" panose="020B0004020202020204" pitchFamily="34" charset="0"/>
                <a:cs typeface="Times New Roman" panose="02020603050405020304" pitchFamily="18" charset="0"/>
                <a:sym typeface="Montserrat"/>
              </a:rPr>
              <a:t>1ère division par équipes.</a:t>
            </a:r>
          </a:p>
          <a:p>
            <a:pPr marL="285750" lvl="0" indent="-285750" algn="l" rtl="0">
              <a:spcAft>
                <a:spcPts val="800"/>
              </a:spcAft>
              <a:buFont typeface="Arial" panose="020B0604020202020204" pitchFamily="34" charset="0"/>
              <a:buChar char="•"/>
            </a:pPr>
            <a:endParaRPr lang="fr-FR" sz="1800" dirty="0">
              <a:latin typeface="Montserrat"/>
              <a:ea typeface="Montserrat"/>
              <a:cs typeface="Montserrat"/>
              <a:sym typeface="Montserrat"/>
            </a:endParaRPr>
          </a:p>
          <a:p>
            <a:pPr marL="285750" lvl="0" indent="-285750" algn="l" rtl="0">
              <a:spcAft>
                <a:spcPts val="800"/>
              </a:spcAft>
              <a:buFont typeface="Arial" panose="020B0604020202020204" pitchFamily="34" charset="0"/>
              <a:buChar char="•"/>
            </a:pPr>
            <a:endParaRPr lang="fr-FR" sz="1800" dirty="0">
              <a:latin typeface="Montserrat"/>
              <a:ea typeface="Montserrat"/>
              <a:cs typeface="Montserrat"/>
              <a:sym typeface="Montserrat"/>
            </a:endParaRPr>
          </a:p>
          <a:p>
            <a:pPr marL="285750" lvl="0" indent="-285750" algn="l" rtl="0">
              <a:spcAft>
                <a:spcPts val="800"/>
              </a:spcAft>
              <a:buFont typeface="Arial" panose="020B0604020202020204" pitchFamily="34" charset="0"/>
              <a:buChar char="•"/>
            </a:pPr>
            <a:endParaRPr lang="fr-FR" sz="1800" dirty="0">
              <a:latin typeface="Montserrat"/>
              <a:ea typeface="Montserrat"/>
              <a:cs typeface="Montserrat"/>
              <a:sym typeface="Montserrat"/>
            </a:endParaRPr>
          </a:p>
          <a:p>
            <a:pPr marL="285750" lvl="0" indent="-285750" algn="l" rtl="0">
              <a:spcAft>
                <a:spcPts val="800"/>
              </a:spcAft>
              <a:buFont typeface="Arial" panose="020B0604020202020204" pitchFamily="34" charset="0"/>
              <a:buChar char="•"/>
            </a:pPr>
            <a:endParaRPr lang="fr-FR" sz="1800" dirty="0">
              <a:latin typeface="Montserrat"/>
              <a:ea typeface="Montserrat"/>
              <a:cs typeface="Montserrat"/>
              <a:sym typeface="Montserrat"/>
            </a:endParaRPr>
          </a:p>
          <a:p>
            <a:pPr marL="285750" lvl="0" indent="-285750" algn="l" rtl="0">
              <a:spcAft>
                <a:spcPts val="800"/>
              </a:spcAft>
              <a:buFont typeface="Arial" panose="020B0604020202020204" pitchFamily="34" charset="0"/>
              <a:buChar char="•"/>
            </a:pPr>
            <a:endParaRPr lang="fr-FR" sz="1800" dirty="0">
              <a:latin typeface="Montserrat"/>
              <a:ea typeface="Montserrat"/>
              <a:cs typeface="Montserrat"/>
              <a:sym typeface="Montserrat"/>
            </a:endParaRPr>
          </a:p>
          <a:p>
            <a:pPr lvl="0" algn="l" rtl="0">
              <a:spcAft>
                <a:spcPts val="800"/>
              </a:spcAft>
            </a:pPr>
            <a:endParaRPr lang="fr-FR" sz="1800" dirty="0">
              <a:latin typeface="Montserrat"/>
              <a:ea typeface="Montserrat"/>
              <a:cs typeface="Montserrat"/>
              <a:sym typeface="Montserrat"/>
            </a:endParaRPr>
          </a:p>
          <a:p>
            <a:pPr marL="285750" indent="-285750">
              <a:spcAft>
                <a:spcPts val="800"/>
              </a:spcAft>
              <a:buFont typeface="Arial" panose="020B0604020202020204" pitchFamily="34" charset="0"/>
              <a:buChar char="•"/>
            </a:pPr>
            <a:r>
              <a:rPr lang="fr-FR" kern="100" dirty="0">
                <a:latin typeface="Aptos" panose="020B0004020202020204" pitchFamily="34" charset="0"/>
                <a:cs typeface="Times New Roman" panose="02020603050405020304" pitchFamily="18" charset="0"/>
                <a:sym typeface="Montserrat"/>
              </a:rPr>
              <a:t>Un système </a:t>
            </a:r>
            <a:r>
              <a:rPr lang="fr-FR" b="1" kern="100" dirty="0">
                <a:solidFill>
                  <a:srgbClr val="0A0096"/>
                </a:solidFill>
                <a:latin typeface="Aptos" panose="020B0004020202020204" pitchFamily="34" charset="0"/>
                <a:cs typeface="Times New Roman" panose="02020603050405020304" pitchFamily="18" charset="0"/>
                <a:sym typeface="Montserrat"/>
              </a:rPr>
              <a:t>d’accession</a:t>
            </a:r>
            <a:r>
              <a:rPr lang="fr-FR" kern="100" dirty="0">
                <a:latin typeface="Aptos" panose="020B0004020202020204" pitchFamily="34" charset="0"/>
                <a:cs typeface="Times New Roman" panose="02020603050405020304" pitchFamily="18" charset="0"/>
                <a:sym typeface="Montserrat"/>
              </a:rPr>
              <a:t> au championnat de France 1ère division par équipes de clubs</a:t>
            </a:r>
            <a:r>
              <a:rPr lang="fr-FR" b="1" kern="100" dirty="0">
                <a:solidFill>
                  <a:srgbClr val="0A0096"/>
                </a:solidFill>
                <a:latin typeface="Aptos" panose="020B0004020202020204" pitchFamily="34" charset="0"/>
                <a:cs typeface="Times New Roman" panose="02020603050405020304" pitchFamily="18" charset="0"/>
                <a:sym typeface="Montserrat"/>
              </a:rPr>
              <a:t> via le championnat de France 2ème division</a:t>
            </a:r>
            <a:r>
              <a:rPr lang="fr-FR" kern="100" dirty="0">
                <a:latin typeface="Aptos" panose="020B0004020202020204" pitchFamily="34" charset="0"/>
                <a:cs typeface="Times New Roman" panose="02020603050405020304" pitchFamily="18" charset="0"/>
                <a:sym typeface="Montserrat"/>
              </a:rPr>
              <a:t> par équipes de clubs qui se déroulera en Mai 2025.</a:t>
            </a:r>
          </a:p>
          <a:p>
            <a:pPr marL="285750" indent="-285750">
              <a:spcAft>
                <a:spcPts val="800"/>
              </a:spcAft>
              <a:buFont typeface="Arial" panose="020B0604020202020204" pitchFamily="34" charset="0"/>
              <a:buChar char="•"/>
            </a:pPr>
            <a:r>
              <a:rPr lang="fr-FR" kern="100" dirty="0">
                <a:latin typeface="Aptos" panose="020B0004020202020204" pitchFamily="34" charset="0"/>
                <a:cs typeface="Times New Roman" panose="02020603050405020304" pitchFamily="18" charset="0"/>
                <a:sym typeface="Montserrat"/>
              </a:rPr>
              <a:t>Un format de compétition 2025-2026 identique dans sa formule sportive à l’édition 2024-2025 : </a:t>
            </a:r>
            <a:r>
              <a:rPr lang="fr-FR" b="1" kern="100" dirty="0">
                <a:solidFill>
                  <a:srgbClr val="0A0096"/>
                </a:solidFill>
                <a:latin typeface="Aptos" panose="020B0004020202020204" pitchFamily="34" charset="0"/>
                <a:cs typeface="Times New Roman" panose="02020603050405020304" pitchFamily="18" charset="0"/>
                <a:sym typeface="Montserrat"/>
              </a:rPr>
              <a:t>Une poule unique </a:t>
            </a:r>
            <a:r>
              <a:rPr lang="fr-FR" kern="100" dirty="0">
                <a:latin typeface="Aptos" panose="020B0004020202020204" pitchFamily="34" charset="0"/>
                <a:cs typeface="Times New Roman" panose="02020603050405020304" pitchFamily="18" charset="0"/>
                <a:sym typeface="Montserrat"/>
              </a:rPr>
              <a:t>en 4 journées –&gt; quart de finale –&gt; final four.</a:t>
            </a:r>
          </a:p>
          <a:p>
            <a:pPr marL="285750" indent="-285750">
              <a:spcAft>
                <a:spcPts val="800"/>
              </a:spcAft>
              <a:buFont typeface="Arial" panose="020B0604020202020204" pitchFamily="34" charset="0"/>
              <a:buChar char="•"/>
            </a:pPr>
            <a:r>
              <a:rPr lang="fr-FR" b="1" kern="100" dirty="0">
                <a:solidFill>
                  <a:srgbClr val="0A0096"/>
                </a:solidFill>
                <a:latin typeface="Aptos" panose="020B0004020202020204" pitchFamily="34" charset="0"/>
                <a:cs typeface="Times New Roman" panose="02020603050405020304" pitchFamily="18" charset="0"/>
                <a:sym typeface="Montserrat"/>
              </a:rPr>
              <a:t>Un calendrier </a:t>
            </a:r>
            <a:r>
              <a:rPr lang="fr-FR" kern="100" dirty="0">
                <a:latin typeface="Aptos" panose="020B0004020202020204" pitchFamily="34" charset="0"/>
                <a:cs typeface="Times New Roman" panose="02020603050405020304" pitchFamily="18" charset="0"/>
                <a:sym typeface="Montserrat"/>
              </a:rPr>
              <a:t>JPL 25-26 </a:t>
            </a:r>
            <a:r>
              <a:rPr lang="fr-FR" b="1" kern="100" dirty="0">
                <a:solidFill>
                  <a:srgbClr val="0A0096"/>
                </a:solidFill>
                <a:latin typeface="Aptos" panose="020B0004020202020204" pitchFamily="34" charset="0"/>
                <a:cs typeface="Times New Roman" panose="02020603050405020304" pitchFamily="18" charset="0"/>
                <a:sym typeface="Montserrat"/>
              </a:rPr>
              <a:t>posé en mai 2025 </a:t>
            </a:r>
            <a:r>
              <a:rPr lang="fr-FR" kern="100" dirty="0">
                <a:latin typeface="Aptos" panose="020B0004020202020204" pitchFamily="34" charset="0"/>
                <a:cs typeface="Times New Roman" panose="02020603050405020304" pitchFamily="18" charset="0"/>
                <a:sym typeface="Montserrat"/>
              </a:rPr>
              <a:t>qui entre en cohérence avec le calendrier international</a:t>
            </a:r>
            <a:endParaRPr lang="fr-FR" dirty="0">
              <a:latin typeface="Montserrat"/>
              <a:ea typeface="Montserrat"/>
              <a:cs typeface="Montserrat"/>
              <a:sym typeface="Montserrat"/>
            </a:endParaRPr>
          </a:p>
        </p:txBody>
      </p:sp>
      <p:pic>
        <p:nvPicPr>
          <p:cNvPr id="8" name="Image 7" descr="Une image contenant texte, capture d’écran, Bleu électrique, Police&#10;&#10;Le contenu généré par l’IA peut être incorrect.">
            <a:extLst>
              <a:ext uri="{FF2B5EF4-FFF2-40B4-BE49-F238E27FC236}">
                <a16:creationId xmlns:a16="http://schemas.microsoft.com/office/drawing/2014/main" id="{05E01266-0B55-B99E-8DF4-E1E9E832F0B1}"/>
              </a:ext>
            </a:extLst>
          </p:cNvPr>
          <p:cNvPicPr>
            <a:picLocks noChangeAspect="1"/>
          </p:cNvPicPr>
          <p:nvPr/>
        </p:nvPicPr>
        <p:blipFill>
          <a:blip r:embed="rId2"/>
          <a:srcRect t="4662" r="1456" b="8835"/>
          <a:stretch/>
        </p:blipFill>
        <p:spPr>
          <a:xfrm>
            <a:off x="1940151" y="2539178"/>
            <a:ext cx="7372811" cy="1779644"/>
          </a:xfrm>
          <a:prstGeom prst="rect">
            <a:avLst/>
          </a:prstGeom>
        </p:spPr>
      </p:pic>
    </p:spTree>
    <p:extLst>
      <p:ext uri="{BB962C8B-B14F-4D97-AF65-F5344CB8AC3E}">
        <p14:creationId xmlns:p14="http://schemas.microsoft.com/office/powerpoint/2010/main" val="2559677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BA3EEB6-244C-F169-D83C-078C0484E1E2}"/>
              </a:ext>
            </a:extLst>
          </p:cNvPr>
          <p:cNvSpPr>
            <a:spLocks noGrp="1"/>
          </p:cNvSpPr>
          <p:nvPr>
            <p:ph type="body" sz="quarter" idx="11"/>
          </p:nvPr>
        </p:nvSpPr>
        <p:spPr>
          <a:xfrm>
            <a:off x="157163" y="211015"/>
            <a:ext cx="4836868" cy="253390"/>
          </a:xfrm>
        </p:spPr>
        <p:txBody>
          <a:bodyPr/>
          <a:lstStyle/>
          <a:p>
            <a:r>
              <a:rPr lang="en-US"/>
              <a:t>CHAMPIONNATS PAR EQUIPES DE CLUBS</a:t>
            </a:r>
          </a:p>
          <a:p>
            <a:endParaRPr lang="fr-FR"/>
          </a:p>
        </p:txBody>
      </p:sp>
      <p:sp>
        <p:nvSpPr>
          <p:cNvPr id="5" name="Google Shape;189;g33bd886ddc2_1_124">
            <a:extLst>
              <a:ext uri="{FF2B5EF4-FFF2-40B4-BE49-F238E27FC236}">
                <a16:creationId xmlns:a16="http://schemas.microsoft.com/office/drawing/2014/main" id="{58553CE6-20BD-13B9-7325-18FB8066CAD8}"/>
              </a:ext>
            </a:extLst>
          </p:cNvPr>
          <p:cNvSpPr txBox="1"/>
          <p:nvPr/>
        </p:nvSpPr>
        <p:spPr>
          <a:xfrm>
            <a:off x="546000" y="1625964"/>
            <a:ext cx="6827815" cy="4836420"/>
          </a:xfrm>
          <a:prstGeom prst="rect">
            <a:avLst/>
          </a:prstGeom>
          <a:solidFill>
            <a:schemeClr val="bg1"/>
          </a:solidFill>
          <a:ln w="9525" cap="flat" cmpd="sng">
            <a:solidFill>
              <a:srgbClr val="7030A0"/>
            </a:solidFill>
            <a:prstDash val="solid"/>
            <a:round/>
            <a:headEnd type="none" w="sm" len="sm"/>
            <a:tailEnd type="none" w="sm" len="sm"/>
          </a:ln>
        </p:spPr>
        <p:txBody>
          <a:bodyPr spcFirstLastPara="1" wrap="square" lIns="91425" tIns="91425" rIns="91425" bIns="91425" anchor="t" anchorCtr="0">
            <a:noAutofit/>
          </a:bodyPr>
          <a:lstStyle/>
          <a:p>
            <a:pPr lvl="0" algn="l" rtl="0">
              <a:spcBef>
                <a:spcPts val="0"/>
              </a:spcBef>
              <a:spcAft>
                <a:spcPts val="0"/>
              </a:spcAft>
            </a:pPr>
            <a:endParaRPr lang="fr-FR" sz="1800" dirty="0">
              <a:latin typeface="Montserrat"/>
              <a:ea typeface="Montserrat"/>
              <a:cs typeface="Montserrat"/>
              <a:sym typeface="Montserrat"/>
            </a:endParaRPr>
          </a:p>
          <a:p>
            <a:pPr marL="285750" lvl="0" indent="-285750" algn="l" rtl="0">
              <a:spcBef>
                <a:spcPts val="0"/>
              </a:spcBef>
              <a:spcAft>
                <a:spcPts val="0"/>
              </a:spcAft>
              <a:buFont typeface="Arial" panose="020B0604020202020204" pitchFamily="34" charset="0"/>
              <a:buChar char="•"/>
            </a:pPr>
            <a:r>
              <a:rPr lang="fr-FR" kern="100" dirty="0">
                <a:latin typeface="Aptos" panose="020B0004020202020204" pitchFamily="34" charset="0"/>
                <a:cs typeface="Times New Roman" panose="02020603050405020304" pitchFamily="18" charset="0"/>
                <a:sym typeface="Montserrat"/>
              </a:rPr>
              <a:t>Le championnat de France 1ère Division 2025-2026  « JPL » est </a:t>
            </a:r>
            <a:r>
              <a:rPr lang="fr-FR" b="1" kern="100" dirty="0">
                <a:solidFill>
                  <a:srgbClr val="0A0096"/>
                </a:solidFill>
                <a:latin typeface="Aptos" panose="020B0004020202020204" pitchFamily="34" charset="0"/>
                <a:cs typeface="Times New Roman" panose="02020603050405020304" pitchFamily="18" charset="0"/>
                <a:sym typeface="Montserrat"/>
              </a:rPr>
              <a:t>composé de 16 équipes </a:t>
            </a:r>
          </a:p>
          <a:p>
            <a:pPr lvl="0" algn="l" rtl="0">
              <a:spcBef>
                <a:spcPts val="0"/>
              </a:spcBef>
              <a:spcAft>
                <a:spcPts val="0"/>
              </a:spcAft>
            </a:pPr>
            <a:endParaRPr lang="fr-FR" kern="100" dirty="0">
              <a:latin typeface="Aptos" panose="020B0004020202020204" pitchFamily="34" charset="0"/>
              <a:cs typeface="Times New Roman" panose="02020603050405020304" pitchFamily="18" charset="0"/>
              <a:sym typeface="Montserrat"/>
            </a:endParaRPr>
          </a:p>
          <a:p>
            <a:pPr marL="285750" lvl="0" indent="-285750" algn="l" rtl="0">
              <a:spcBef>
                <a:spcPts val="0"/>
              </a:spcBef>
              <a:spcAft>
                <a:spcPts val="0"/>
              </a:spcAft>
              <a:buFont typeface="Arial" panose="020B0604020202020204" pitchFamily="34" charset="0"/>
              <a:buChar char="•"/>
            </a:pPr>
            <a:r>
              <a:rPr lang="fr-FR" kern="100" dirty="0">
                <a:latin typeface="Aptos" panose="020B0004020202020204" pitchFamily="34" charset="0"/>
                <a:cs typeface="Times New Roman" panose="02020603050405020304" pitchFamily="18" charset="0"/>
                <a:sym typeface="Montserrat"/>
              </a:rPr>
              <a:t>Les équipes engagées en JPL 2024-2025 sont prioritaires pour confirmer leur engagement dans ce championnat de France.</a:t>
            </a:r>
          </a:p>
          <a:p>
            <a:pPr marL="285750" lvl="0" indent="-285750" algn="l" rtl="0">
              <a:spcBef>
                <a:spcPts val="0"/>
              </a:spcBef>
              <a:spcAft>
                <a:spcPts val="0"/>
              </a:spcAft>
              <a:buFont typeface="Arial" panose="020B0604020202020204" pitchFamily="34" charset="0"/>
              <a:buChar char="•"/>
            </a:pPr>
            <a:endParaRPr lang="fr-FR" kern="100" dirty="0">
              <a:latin typeface="Aptos" panose="020B0004020202020204" pitchFamily="34" charset="0"/>
              <a:cs typeface="Times New Roman" panose="02020603050405020304" pitchFamily="18" charset="0"/>
              <a:sym typeface="Montserrat"/>
            </a:endParaRPr>
          </a:p>
          <a:p>
            <a:pPr marL="285750" lvl="0" indent="-285750" algn="l" rtl="0">
              <a:spcBef>
                <a:spcPts val="0"/>
              </a:spcBef>
              <a:spcAft>
                <a:spcPts val="0"/>
              </a:spcAft>
              <a:buFont typeface="Arial" panose="020B0604020202020204" pitchFamily="34" charset="0"/>
              <a:buChar char="•"/>
            </a:pPr>
            <a:r>
              <a:rPr lang="fr-FR" kern="100" dirty="0">
                <a:latin typeface="Aptos" panose="020B0004020202020204" pitchFamily="34" charset="0"/>
                <a:cs typeface="Times New Roman" panose="02020603050405020304" pitchFamily="18" charset="0"/>
                <a:sym typeface="Montserrat"/>
              </a:rPr>
              <a:t>Le </a:t>
            </a:r>
            <a:r>
              <a:rPr lang="fr-FR" b="1" kern="100" dirty="0">
                <a:solidFill>
                  <a:srgbClr val="0A0096"/>
                </a:solidFill>
                <a:latin typeface="Aptos" panose="020B0004020202020204" pitchFamily="34" charset="0"/>
                <a:cs typeface="Times New Roman" panose="02020603050405020304" pitchFamily="18" charset="0"/>
                <a:sym typeface="Montserrat"/>
              </a:rPr>
              <a:t>différentiel entre l’effectif total de 16 équipes </a:t>
            </a:r>
            <a:r>
              <a:rPr lang="fr-FR" kern="100" dirty="0">
                <a:latin typeface="Aptos" panose="020B0004020202020204" pitchFamily="34" charset="0"/>
                <a:cs typeface="Times New Roman" panose="02020603050405020304" pitchFamily="18" charset="0"/>
                <a:sym typeface="Montserrat"/>
              </a:rPr>
              <a:t>et le nombre d’équipes souhaitant rester en 1ère division,  déterminera </a:t>
            </a:r>
            <a:r>
              <a:rPr lang="fr-FR" b="1" kern="100" dirty="0">
                <a:solidFill>
                  <a:srgbClr val="0A0096"/>
                </a:solidFill>
                <a:latin typeface="Aptos" panose="020B0004020202020204" pitchFamily="34" charset="0"/>
                <a:cs typeface="Times New Roman" panose="02020603050405020304" pitchFamily="18" charset="0"/>
                <a:sym typeface="Montserrat"/>
              </a:rPr>
              <a:t>le nombre d’équipes qui pourra accéder </a:t>
            </a:r>
            <a:r>
              <a:rPr lang="fr-FR" kern="100" dirty="0">
                <a:latin typeface="Aptos" panose="020B0004020202020204" pitchFamily="34" charset="0"/>
                <a:cs typeface="Times New Roman" panose="02020603050405020304" pitchFamily="18" charset="0"/>
                <a:sym typeface="Montserrat"/>
              </a:rPr>
              <a:t>au niveau 1ère division lors du championnat de France mixte de Mai 2025.</a:t>
            </a:r>
          </a:p>
          <a:p>
            <a:pPr marL="285750" lvl="0" indent="-285750" algn="l" rtl="0">
              <a:spcBef>
                <a:spcPts val="0"/>
              </a:spcBef>
              <a:spcAft>
                <a:spcPts val="0"/>
              </a:spcAft>
              <a:buFont typeface="Arial" panose="020B0604020202020204" pitchFamily="34" charset="0"/>
              <a:buChar char="•"/>
            </a:pPr>
            <a:endParaRPr lang="fr-FR" kern="100" dirty="0">
              <a:latin typeface="Aptos" panose="020B0004020202020204" pitchFamily="34" charset="0"/>
              <a:cs typeface="Times New Roman" panose="02020603050405020304" pitchFamily="18" charset="0"/>
              <a:sym typeface="Montserrat"/>
            </a:endParaRPr>
          </a:p>
          <a:p>
            <a:pPr marL="285750" lvl="0" indent="-285750" algn="l" rtl="0">
              <a:spcBef>
                <a:spcPts val="0"/>
              </a:spcBef>
              <a:spcAft>
                <a:spcPts val="0"/>
              </a:spcAft>
              <a:buFont typeface="Arial" panose="020B0604020202020204" pitchFamily="34" charset="0"/>
              <a:buChar char="•"/>
            </a:pPr>
            <a:r>
              <a:rPr lang="fr-FR" kern="100" dirty="0">
                <a:latin typeface="Aptos" panose="020B0004020202020204" pitchFamily="34" charset="0"/>
                <a:cs typeface="Times New Roman" panose="02020603050405020304" pitchFamily="18" charset="0"/>
                <a:sym typeface="Montserrat"/>
              </a:rPr>
              <a:t>Pour les années suivantes, le règlement qui sera validé par le conseil d’administration de fin de saison, déterminera le nombre d’équipes qui redescendent de 1ère division et qui montent de 2ème division, ainsi que les modalités.</a:t>
            </a:r>
          </a:p>
        </p:txBody>
      </p:sp>
      <p:sp>
        <p:nvSpPr>
          <p:cNvPr id="6" name="Espace réservé du texte 2">
            <a:extLst>
              <a:ext uri="{FF2B5EF4-FFF2-40B4-BE49-F238E27FC236}">
                <a16:creationId xmlns:a16="http://schemas.microsoft.com/office/drawing/2014/main" id="{4263723F-5BC5-A349-6379-CEAE364BF7B8}"/>
              </a:ext>
            </a:extLst>
          </p:cNvPr>
          <p:cNvSpPr>
            <a:spLocks noGrp="1"/>
          </p:cNvSpPr>
          <p:nvPr>
            <p:ph type="body" sz="quarter" idx="12"/>
          </p:nvPr>
        </p:nvSpPr>
        <p:spPr>
          <a:xfrm>
            <a:off x="808158" y="605875"/>
            <a:ext cx="9544783" cy="878619"/>
          </a:xfrm>
        </p:spPr>
        <p:txBody>
          <a:bodyPr/>
          <a:lstStyle/>
          <a:p>
            <a:r>
              <a:rPr lang="en-US" sz="2400"/>
              <a:t>FOCUS : CHAMPIONNAT DE FRANCE 1ère</a:t>
            </a:r>
          </a:p>
          <a:p>
            <a:r>
              <a:rPr lang="en-US" sz="2400"/>
              <a:t>DIVISION PAR EQUIPES “JUDO PRO LEAGUE”</a:t>
            </a:r>
          </a:p>
        </p:txBody>
      </p:sp>
    </p:spTree>
    <p:extLst>
      <p:ext uri="{BB962C8B-B14F-4D97-AF65-F5344CB8AC3E}">
        <p14:creationId xmlns:p14="http://schemas.microsoft.com/office/powerpoint/2010/main" val="806526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a:extLst>
              <a:ext uri="{FF2B5EF4-FFF2-40B4-BE49-F238E27FC236}">
                <a16:creationId xmlns:a16="http://schemas.microsoft.com/office/drawing/2014/main" id="{F709918C-42B9-4891-3AC8-929CC4DE403B}"/>
              </a:ext>
            </a:extLst>
          </p:cNvPr>
          <p:cNvSpPr>
            <a:spLocks noGrp="1"/>
          </p:cNvSpPr>
          <p:nvPr>
            <p:ph type="body" sz="quarter" idx="12"/>
          </p:nvPr>
        </p:nvSpPr>
        <p:spPr>
          <a:xfrm>
            <a:off x="808158" y="605875"/>
            <a:ext cx="9544783" cy="878619"/>
          </a:xfrm>
        </p:spPr>
        <p:txBody>
          <a:bodyPr/>
          <a:lstStyle/>
          <a:p>
            <a:r>
              <a:rPr lang="en-US" sz="2400"/>
              <a:t>FOCUS : CHAMPIONNAT DE FRANCE 1ère</a:t>
            </a:r>
          </a:p>
          <a:p>
            <a:r>
              <a:rPr lang="en-US" sz="2400"/>
              <a:t>DIVISION PAR EQUIPES “JUDO PRO LEAGUE”</a:t>
            </a:r>
          </a:p>
        </p:txBody>
      </p:sp>
      <p:sp>
        <p:nvSpPr>
          <p:cNvPr id="6" name="Google Shape;189;g33bd886ddc2_1_124">
            <a:extLst>
              <a:ext uri="{FF2B5EF4-FFF2-40B4-BE49-F238E27FC236}">
                <a16:creationId xmlns:a16="http://schemas.microsoft.com/office/drawing/2014/main" id="{D04F1D85-C4D2-EEBB-43DB-3BC51C0DB829}"/>
              </a:ext>
            </a:extLst>
          </p:cNvPr>
          <p:cNvSpPr txBox="1"/>
          <p:nvPr/>
        </p:nvSpPr>
        <p:spPr>
          <a:xfrm>
            <a:off x="808158" y="2209206"/>
            <a:ext cx="6331196" cy="3103023"/>
          </a:xfrm>
          <a:prstGeom prst="rect">
            <a:avLst/>
          </a:prstGeom>
          <a:solidFill>
            <a:schemeClr val="bg1"/>
          </a:solidFill>
          <a:ln w="9525" cap="flat" cmpd="sng">
            <a:solidFill>
              <a:srgbClr val="7030A0"/>
            </a:solidFill>
            <a:prstDash val="solid"/>
            <a:round/>
            <a:headEnd type="none" w="sm" len="sm"/>
            <a:tailEnd type="none" w="sm" len="sm"/>
          </a:ln>
        </p:spPr>
        <p:txBody>
          <a:bodyPr spcFirstLastPara="1" wrap="square" lIns="91425" tIns="91425" rIns="91425" bIns="91425" anchor="t" anchorCtr="0">
            <a:noAutofit/>
          </a:bodyPr>
          <a:lstStyle/>
          <a:p>
            <a:pPr marL="0" lvl="1"/>
            <a:r>
              <a:rPr lang="fr-FR" b="1" u="sng" dirty="0">
                <a:latin typeface="Montserrat"/>
                <a:ea typeface="Montserrat"/>
                <a:cs typeface="Montserrat"/>
                <a:sym typeface="Montserrat"/>
              </a:rPr>
              <a:t>L’ENGAGEMENT DANS UN CHAMPIONNAT RECCURENT NECESSITE GARANTIES ET CONTROLE</a:t>
            </a:r>
          </a:p>
          <a:p>
            <a:pPr marL="285750" lvl="1" indent="-285750">
              <a:buFont typeface="Arial" panose="020B0604020202020204" pitchFamily="34" charset="0"/>
              <a:buChar char="•"/>
            </a:pPr>
            <a:endParaRPr lang="fr-FR" sz="1800" b="1" u="sng" dirty="0">
              <a:latin typeface="Montserrat"/>
              <a:ea typeface="Montserrat"/>
              <a:cs typeface="Montserrat"/>
              <a:sym typeface="Montserrat"/>
            </a:endParaRPr>
          </a:p>
          <a:p>
            <a:pPr marL="285750" lvl="1" indent="-285750">
              <a:buFont typeface="Arial" panose="020B0604020202020204" pitchFamily="34" charset="0"/>
              <a:buChar char="•"/>
            </a:pPr>
            <a:r>
              <a:rPr lang="fr-FR" sz="1800" dirty="0">
                <a:latin typeface="Aptos" panose="020B0004020202020204" pitchFamily="34" charset="0"/>
                <a:sym typeface="Montserrat"/>
              </a:rPr>
              <a:t>Obligation d’être en capacité de répondre sur la durée du championnat, à un </a:t>
            </a:r>
            <a:r>
              <a:rPr lang="fr-FR" b="1" kern="100" dirty="0">
                <a:solidFill>
                  <a:srgbClr val="0A0096"/>
                </a:solidFill>
                <a:latin typeface="Aptos" panose="020B0004020202020204" pitchFamily="34" charset="0"/>
                <a:cs typeface="Times New Roman" panose="02020603050405020304" pitchFamily="18" charset="0"/>
                <a:sym typeface="Montserrat"/>
              </a:rPr>
              <a:t>cahier des charges de qualité. </a:t>
            </a:r>
          </a:p>
          <a:p>
            <a:pPr marL="285750" lvl="1" indent="-285750">
              <a:buFont typeface="Arial" panose="020B0604020202020204" pitchFamily="34" charset="0"/>
              <a:buChar char="•"/>
            </a:pPr>
            <a:endParaRPr lang="fr-FR" sz="1800" dirty="0">
              <a:latin typeface="Aptos" panose="020B0004020202020204" pitchFamily="34" charset="0"/>
              <a:sym typeface="Montserrat"/>
            </a:endParaRPr>
          </a:p>
          <a:p>
            <a:pPr marL="285750" lvl="1" indent="-285750">
              <a:buFont typeface="Arial" panose="020B0604020202020204" pitchFamily="34" charset="0"/>
              <a:buChar char="•"/>
            </a:pPr>
            <a:r>
              <a:rPr lang="fr-FR" sz="1800" dirty="0">
                <a:latin typeface="Aptos" panose="020B0004020202020204" pitchFamily="34" charset="0"/>
                <a:sym typeface="Montserrat"/>
              </a:rPr>
              <a:t>Mise en place d’une </a:t>
            </a:r>
            <a:r>
              <a:rPr lang="fr-FR" b="1" kern="100" dirty="0">
                <a:solidFill>
                  <a:srgbClr val="0A0096"/>
                </a:solidFill>
                <a:latin typeface="Aptos" panose="020B0004020202020204" pitchFamily="34" charset="0"/>
                <a:cs typeface="Times New Roman" panose="02020603050405020304" pitchFamily="18" charset="0"/>
                <a:sym typeface="Montserrat"/>
              </a:rPr>
              <a:t>commission de contrôle des capacités d’engagement </a:t>
            </a:r>
            <a:r>
              <a:rPr lang="fr-FR" sz="1800" dirty="0">
                <a:latin typeface="Aptos" panose="020B0004020202020204" pitchFamily="34" charset="0"/>
                <a:sym typeface="Montserrat"/>
              </a:rPr>
              <a:t>sur la saison sportive afin d’éviter un désistement d’équipe qui fausserait le championnat et l’organisation. </a:t>
            </a:r>
          </a:p>
          <a:p>
            <a:pPr lvl="0" algn="l" rtl="0">
              <a:spcBef>
                <a:spcPts val="0"/>
              </a:spcBef>
              <a:spcAft>
                <a:spcPts val="0"/>
              </a:spcAft>
            </a:pPr>
            <a:endParaRPr lang="fr-FR" sz="1800" dirty="0">
              <a:latin typeface="Montserrat"/>
              <a:ea typeface="Montserrat"/>
              <a:cs typeface="Montserrat"/>
              <a:sym typeface="Montserrat"/>
            </a:endParaRPr>
          </a:p>
          <a:p>
            <a:pPr lvl="0" algn="l" rtl="0">
              <a:spcBef>
                <a:spcPts val="0"/>
              </a:spcBef>
              <a:spcAft>
                <a:spcPts val="0"/>
              </a:spcAft>
            </a:pPr>
            <a:endParaRPr sz="1600" dirty="0">
              <a:latin typeface="Montserrat"/>
              <a:ea typeface="Montserrat"/>
              <a:cs typeface="Montserrat"/>
              <a:sym typeface="Montserrat"/>
            </a:endParaRPr>
          </a:p>
        </p:txBody>
      </p:sp>
      <p:sp>
        <p:nvSpPr>
          <p:cNvPr id="7" name="Espace réservé du texte 1">
            <a:extLst>
              <a:ext uri="{FF2B5EF4-FFF2-40B4-BE49-F238E27FC236}">
                <a16:creationId xmlns:a16="http://schemas.microsoft.com/office/drawing/2014/main" id="{416CE305-F2F8-8029-485F-703240A537AA}"/>
              </a:ext>
            </a:extLst>
          </p:cNvPr>
          <p:cNvSpPr>
            <a:spLocks noGrp="1"/>
          </p:cNvSpPr>
          <p:nvPr>
            <p:ph type="body" sz="quarter" idx="11"/>
          </p:nvPr>
        </p:nvSpPr>
        <p:spPr>
          <a:xfrm>
            <a:off x="157162" y="281963"/>
            <a:ext cx="4918929" cy="182442"/>
          </a:xfrm>
        </p:spPr>
        <p:txBody>
          <a:bodyPr/>
          <a:lstStyle/>
          <a:p>
            <a:r>
              <a:rPr lang="en-US"/>
              <a:t>CHAMPIONNATS PAR EQUIPES DE CLUBS</a:t>
            </a:r>
          </a:p>
          <a:p>
            <a:endParaRPr lang="fr-FR"/>
          </a:p>
        </p:txBody>
      </p:sp>
    </p:spTree>
    <p:extLst>
      <p:ext uri="{BB962C8B-B14F-4D97-AF65-F5344CB8AC3E}">
        <p14:creationId xmlns:p14="http://schemas.microsoft.com/office/powerpoint/2010/main" val="2233551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8A2F1-AF8A-3CD8-5B17-20DD317035DF}"/>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6B1435B-2349-3A53-F01F-7111CDAEC562}"/>
              </a:ext>
            </a:extLst>
          </p:cNvPr>
          <p:cNvSpPr>
            <a:spLocks noGrp="1"/>
          </p:cNvSpPr>
          <p:nvPr>
            <p:ph type="body" sz="quarter" idx="10"/>
          </p:nvPr>
        </p:nvSpPr>
        <p:spPr>
          <a:xfrm>
            <a:off x="0" y="3243262"/>
            <a:ext cx="12344400" cy="609600"/>
          </a:xfrm>
        </p:spPr>
        <p:txBody>
          <a:bodyPr/>
          <a:lstStyle/>
          <a:p>
            <a:r>
              <a:rPr lang="en-US"/>
              <a:t>CHAMPIONNATS INDIVIDUELS</a:t>
            </a:r>
          </a:p>
          <a:p>
            <a:endParaRPr lang="en-US"/>
          </a:p>
        </p:txBody>
      </p:sp>
      <p:sp>
        <p:nvSpPr>
          <p:cNvPr id="3" name="CustomShape 2">
            <a:extLst>
              <a:ext uri="{FF2B5EF4-FFF2-40B4-BE49-F238E27FC236}">
                <a16:creationId xmlns:a16="http://schemas.microsoft.com/office/drawing/2014/main" id="{5D50FBD8-34E9-F3B5-B2C8-6AD6C82D802B}"/>
              </a:ext>
            </a:extLst>
          </p:cNvPr>
          <p:cNvSpPr/>
          <p:nvPr/>
        </p:nvSpPr>
        <p:spPr>
          <a:xfrm>
            <a:off x="0" y="1028520"/>
            <a:ext cx="12192000" cy="1184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90000"/>
              </a:lnSpc>
            </a:pPr>
            <a:r>
              <a:rPr lang="fr-FR" sz="8000" b="1" spc="-1">
                <a:solidFill>
                  <a:srgbClr val="0A0096"/>
                </a:solidFill>
                <a:latin typeface="Montserrat"/>
              </a:rPr>
              <a:t>3</a:t>
            </a:r>
            <a:endParaRPr lang="fr-FR" sz="8000" b="0" strike="noStrike" spc="-1">
              <a:latin typeface="Arial"/>
            </a:endParaRPr>
          </a:p>
        </p:txBody>
      </p:sp>
      <p:sp>
        <p:nvSpPr>
          <p:cNvPr id="4" name="Line 5">
            <a:extLst>
              <a:ext uri="{FF2B5EF4-FFF2-40B4-BE49-F238E27FC236}">
                <a16:creationId xmlns:a16="http://schemas.microsoft.com/office/drawing/2014/main" id="{5C7E1FAC-7982-93B9-9BEE-B172CCD8410D}"/>
              </a:ext>
            </a:extLst>
          </p:cNvPr>
          <p:cNvSpPr/>
          <p:nvPr/>
        </p:nvSpPr>
        <p:spPr>
          <a:xfrm>
            <a:off x="5789880" y="2228760"/>
            <a:ext cx="612000" cy="0"/>
          </a:xfrm>
          <a:prstGeom prst="line">
            <a:avLst/>
          </a:prstGeom>
          <a:ln w="76320">
            <a:solidFill>
              <a:srgbClr val="E7302A"/>
            </a:solidFill>
          </a:ln>
        </p:spPr>
        <p:style>
          <a:lnRef idx="1">
            <a:schemeClr val="accent1"/>
          </a:lnRef>
          <a:fillRef idx="0">
            <a:schemeClr val="accent1"/>
          </a:fillRef>
          <a:effectRef idx="0">
            <a:schemeClr val="accent1"/>
          </a:effectRef>
          <a:fontRef idx="minor"/>
        </p:style>
        <p:txBody>
          <a:bodyPr/>
          <a:lstStyle/>
          <a:p>
            <a:endParaRPr lang="fr-FR"/>
          </a:p>
        </p:txBody>
      </p:sp>
    </p:spTree>
    <p:extLst>
      <p:ext uri="{BB962C8B-B14F-4D97-AF65-F5344CB8AC3E}">
        <p14:creationId xmlns:p14="http://schemas.microsoft.com/office/powerpoint/2010/main" val="3594248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572DD6E-CB65-4B3E-9D5B-BA9F9EE75865}"/>
              </a:ext>
            </a:extLst>
          </p:cNvPr>
          <p:cNvSpPr>
            <a:spLocks noGrp="1"/>
          </p:cNvSpPr>
          <p:nvPr>
            <p:ph type="body" sz="quarter" idx="11"/>
          </p:nvPr>
        </p:nvSpPr>
        <p:spPr/>
        <p:txBody>
          <a:bodyPr/>
          <a:lstStyle/>
          <a:p>
            <a:r>
              <a:rPr lang="en-US" sz="1800" b="1" dirty="0"/>
              <a:t>Mise en adéquation des niveaux de compétiteurs avec les niveaux des competitions de </a:t>
            </a:r>
            <a:r>
              <a:rPr lang="en-US" sz="1800" b="1" dirty="0" err="1"/>
              <a:t>référence</a:t>
            </a:r>
            <a:r>
              <a:rPr lang="en-US" sz="1800" b="1" dirty="0"/>
              <a:t>. </a:t>
            </a:r>
          </a:p>
        </p:txBody>
      </p:sp>
      <p:sp>
        <p:nvSpPr>
          <p:cNvPr id="3" name="Espace réservé du texte 2">
            <a:extLst>
              <a:ext uri="{FF2B5EF4-FFF2-40B4-BE49-F238E27FC236}">
                <a16:creationId xmlns:a16="http://schemas.microsoft.com/office/drawing/2014/main" id="{860EADBA-3AD0-415D-8454-A686FAD23D3C}"/>
              </a:ext>
            </a:extLst>
          </p:cNvPr>
          <p:cNvSpPr>
            <a:spLocks noGrp="1"/>
          </p:cNvSpPr>
          <p:nvPr>
            <p:ph type="body" sz="quarter" idx="19"/>
          </p:nvPr>
        </p:nvSpPr>
        <p:spPr/>
        <p:txBody>
          <a:bodyPr/>
          <a:lstStyle/>
          <a:p>
            <a:r>
              <a:rPr lang="en-US" sz="1800" b="1" dirty="0"/>
              <a:t>Recherche du plus haut niveau de performance pour le plus haut niveau de compétition</a:t>
            </a:r>
          </a:p>
        </p:txBody>
      </p:sp>
      <p:sp>
        <p:nvSpPr>
          <p:cNvPr id="4" name="Espace réservé du texte 3">
            <a:extLst>
              <a:ext uri="{FF2B5EF4-FFF2-40B4-BE49-F238E27FC236}">
                <a16:creationId xmlns:a16="http://schemas.microsoft.com/office/drawing/2014/main" id="{DFB99329-0ED9-40F6-9A0A-2277BD257458}"/>
              </a:ext>
            </a:extLst>
          </p:cNvPr>
          <p:cNvSpPr>
            <a:spLocks noGrp="1"/>
          </p:cNvSpPr>
          <p:nvPr>
            <p:ph type="body" sz="quarter" idx="21"/>
          </p:nvPr>
        </p:nvSpPr>
        <p:spPr/>
        <p:txBody>
          <a:bodyPr/>
          <a:lstStyle/>
          <a:p>
            <a:r>
              <a:rPr lang="en-US" sz="1800" b="1" dirty="0"/>
              <a:t>Proposition d’offres </a:t>
            </a:r>
            <a:r>
              <a:rPr lang="en-US" sz="1800" b="1" dirty="0" err="1"/>
              <a:t>d’animations</a:t>
            </a:r>
            <a:r>
              <a:rPr lang="en-US" sz="1800" b="1" dirty="0"/>
              <a:t> et de competitions </a:t>
            </a:r>
            <a:r>
              <a:rPr lang="en-US" sz="1800" b="1" dirty="0" err="1"/>
              <a:t>adaptées</a:t>
            </a:r>
            <a:r>
              <a:rPr lang="en-US" sz="1800" b="1" dirty="0"/>
              <a:t> au plus </a:t>
            </a:r>
            <a:r>
              <a:rPr lang="en-US" sz="1800" b="1" dirty="0" err="1"/>
              <a:t>proche</a:t>
            </a:r>
            <a:r>
              <a:rPr lang="en-US" sz="1800" b="1" dirty="0"/>
              <a:t> des attentes de chacun</a:t>
            </a:r>
          </a:p>
        </p:txBody>
      </p:sp>
      <p:sp>
        <p:nvSpPr>
          <p:cNvPr id="5" name="Espace réservé du texte 4">
            <a:extLst>
              <a:ext uri="{FF2B5EF4-FFF2-40B4-BE49-F238E27FC236}">
                <a16:creationId xmlns:a16="http://schemas.microsoft.com/office/drawing/2014/main" id="{0CF92FB8-98F0-4799-BAFC-9DE7BEC27E82}"/>
              </a:ext>
            </a:extLst>
          </p:cNvPr>
          <p:cNvSpPr>
            <a:spLocks noGrp="1"/>
          </p:cNvSpPr>
          <p:nvPr>
            <p:ph type="body" sz="quarter" idx="22"/>
          </p:nvPr>
        </p:nvSpPr>
        <p:spPr/>
        <p:txBody>
          <a:bodyPr/>
          <a:lstStyle/>
          <a:p>
            <a:r>
              <a:rPr lang="en-US" dirty="0"/>
              <a:t>CHAMPIONNATS INDIVIDUELS</a:t>
            </a:r>
          </a:p>
        </p:txBody>
      </p:sp>
      <p:sp>
        <p:nvSpPr>
          <p:cNvPr id="6" name="Espace réservé du texte 5">
            <a:extLst>
              <a:ext uri="{FF2B5EF4-FFF2-40B4-BE49-F238E27FC236}">
                <a16:creationId xmlns:a16="http://schemas.microsoft.com/office/drawing/2014/main" id="{C90FD4CE-9691-4AEC-BB15-16064F4CEB94}"/>
              </a:ext>
            </a:extLst>
          </p:cNvPr>
          <p:cNvSpPr>
            <a:spLocks noGrp="1"/>
          </p:cNvSpPr>
          <p:nvPr>
            <p:ph type="body" sz="quarter" idx="12"/>
          </p:nvPr>
        </p:nvSpPr>
        <p:spPr/>
        <p:txBody>
          <a:bodyPr/>
          <a:lstStyle/>
          <a:p>
            <a:r>
              <a:rPr lang="en-US" dirty="0"/>
              <a:t>ORIENTATIONS GLOBALES</a:t>
            </a:r>
          </a:p>
        </p:txBody>
      </p:sp>
    </p:spTree>
    <p:extLst>
      <p:ext uri="{BB962C8B-B14F-4D97-AF65-F5344CB8AC3E}">
        <p14:creationId xmlns:p14="http://schemas.microsoft.com/office/powerpoint/2010/main" val="3597771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B3C9FC-105E-62DE-E57C-C3A738C5C24D}"/>
              </a:ext>
            </a:extLst>
          </p:cNvPr>
          <p:cNvSpPr>
            <a:spLocks noGrp="1"/>
          </p:cNvSpPr>
          <p:nvPr>
            <p:ph type="body" sz="quarter" idx="13"/>
          </p:nvPr>
        </p:nvSpPr>
        <p:spPr/>
        <p:txBody>
          <a:bodyPr/>
          <a:lstStyle/>
          <a:p>
            <a:r>
              <a:rPr lang="fr-FR" dirty="0"/>
              <a:t>CHAMPIONNATS INDIVIDUELS</a:t>
            </a:r>
          </a:p>
        </p:txBody>
      </p:sp>
      <p:sp>
        <p:nvSpPr>
          <p:cNvPr id="3" name="Espace réservé du texte 2">
            <a:extLst>
              <a:ext uri="{FF2B5EF4-FFF2-40B4-BE49-F238E27FC236}">
                <a16:creationId xmlns:a16="http://schemas.microsoft.com/office/drawing/2014/main" id="{DDFDC816-92A8-9407-BA09-C520A976C168}"/>
              </a:ext>
            </a:extLst>
          </p:cNvPr>
          <p:cNvSpPr>
            <a:spLocks noGrp="1"/>
          </p:cNvSpPr>
          <p:nvPr>
            <p:ph type="body" sz="quarter" idx="14"/>
          </p:nvPr>
        </p:nvSpPr>
        <p:spPr/>
        <p:txBody>
          <a:bodyPr/>
          <a:lstStyle/>
          <a:p>
            <a:r>
              <a:rPr lang="en-US" sz="3200" dirty="0"/>
              <a:t>CHAMPIONNAT DE FRANCE INDIVIDUELS SENIORS 1ère DIVISION </a:t>
            </a:r>
          </a:p>
          <a:p>
            <a:endParaRPr lang="fr-FR" dirty="0"/>
          </a:p>
        </p:txBody>
      </p:sp>
      <p:sp>
        <p:nvSpPr>
          <p:cNvPr id="4" name="Espace réservé du texte 3">
            <a:extLst>
              <a:ext uri="{FF2B5EF4-FFF2-40B4-BE49-F238E27FC236}">
                <a16:creationId xmlns:a16="http://schemas.microsoft.com/office/drawing/2014/main" id="{81EEC51E-804F-C24C-BAB0-8AA643FD39B4}"/>
              </a:ext>
            </a:extLst>
          </p:cNvPr>
          <p:cNvSpPr>
            <a:spLocks noGrp="1"/>
          </p:cNvSpPr>
          <p:nvPr>
            <p:ph type="body" sz="quarter" idx="15"/>
          </p:nvPr>
        </p:nvSpPr>
        <p:spPr/>
        <p:txBody>
          <a:bodyPr/>
          <a:lstStyle/>
          <a:p>
            <a:r>
              <a:rPr lang="fr-FR" dirty="0"/>
              <a:t>Formats</a:t>
            </a:r>
          </a:p>
        </p:txBody>
      </p:sp>
      <p:sp>
        <p:nvSpPr>
          <p:cNvPr id="5" name="Espace réservé du texte 4">
            <a:extLst>
              <a:ext uri="{FF2B5EF4-FFF2-40B4-BE49-F238E27FC236}">
                <a16:creationId xmlns:a16="http://schemas.microsoft.com/office/drawing/2014/main" id="{7D81417C-867E-9824-C638-A90A3325F0D3}"/>
              </a:ext>
            </a:extLst>
          </p:cNvPr>
          <p:cNvSpPr>
            <a:spLocks noGrp="1"/>
          </p:cNvSpPr>
          <p:nvPr>
            <p:ph type="body" sz="quarter" idx="16"/>
          </p:nvPr>
        </p:nvSpPr>
        <p:spPr/>
        <p:txBody>
          <a:bodyPr/>
          <a:lstStyle/>
          <a:p>
            <a:r>
              <a:rPr lang="fr-FR" dirty="0"/>
              <a:t>Enjeux</a:t>
            </a:r>
          </a:p>
        </p:txBody>
      </p:sp>
      <p:sp>
        <p:nvSpPr>
          <p:cNvPr id="8" name="ZoneTexte 7">
            <a:extLst>
              <a:ext uri="{FF2B5EF4-FFF2-40B4-BE49-F238E27FC236}">
                <a16:creationId xmlns:a16="http://schemas.microsoft.com/office/drawing/2014/main" id="{0BCDFC0F-9DA2-13CA-07FC-B0064ECB7FBD}"/>
              </a:ext>
            </a:extLst>
          </p:cNvPr>
          <p:cNvSpPr txBox="1"/>
          <p:nvPr/>
        </p:nvSpPr>
        <p:spPr>
          <a:xfrm>
            <a:off x="520700" y="2028371"/>
            <a:ext cx="5807529" cy="3170099"/>
          </a:xfrm>
          <a:prstGeom prst="rect">
            <a:avLst/>
          </a:prstGeom>
          <a:noFill/>
        </p:spPr>
        <p:txBody>
          <a:bodyPr wrap="square">
            <a:spAutoFit/>
          </a:bodyPr>
          <a:lstStyle/>
          <a:p>
            <a:pPr marL="285750" lvl="0" indent="-285750" algn="l" rtl="0">
              <a:spcAft>
                <a:spcPts val="800"/>
              </a:spcAft>
              <a:buFont typeface="Arial" panose="020B0604020202020204" pitchFamily="34" charset="0"/>
              <a:buChar char="•"/>
            </a:pPr>
            <a:endParaRPr lang="fr-FR" sz="1800" dirty="0">
              <a:latin typeface="Montserrat"/>
              <a:ea typeface="Montserrat"/>
              <a:cs typeface="Montserrat"/>
              <a:sym typeface="Montserrat"/>
            </a:endParaRPr>
          </a:p>
          <a:p>
            <a:pPr marL="285750" lvl="0" indent="-285750" algn="l" rtl="0">
              <a:spcAft>
                <a:spcPts val="800"/>
              </a:spcAft>
              <a:buFont typeface="Arial" panose="020B0604020202020204" pitchFamily="34" charset="0"/>
              <a:buChar char="•"/>
            </a:pPr>
            <a:r>
              <a:rPr lang="fr-FR" kern="100" dirty="0">
                <a:latin typeface="Aptos" panose="020B0004020202020204" pitchFamily="34" charset="0"/>
                <a:cs typeface="Times New Roman" panose="02020603050405020304" pitchFamily="18" charset="0"/>
                <a:sym typeface="Montserrat"/>
              </a:rPr>
              <a:t>Resserrer le nombre de sélectionnés aux championnats de France 1ère division pour proposer </a:t>
            </a:r>
            <a:r>
              <a:rPr lang="fr-FR" b="1" kern="100" dirty="0">
                <a:solidFill>
                  <a:srgbClr val="0A0096"/>
                </a:solidFill>
                <a:latin typeface="Aptos" panose="020B0004020202020204" pitchFamily="34" charset="0"/>
                <a:cs typeface="Times New Roman" panose="02020603050405020304" pitchFamily="18" charset="0"/>
                <a:sym typeface="Montserrat"/>
              </a:rPr>
              <a:t>un top 20 français.</a:t>
            </a:r>
          </a:p>
          <a:p>
            <a:pPr marL="285750" lvl="0" indent="-285750" algn="l" rtl="0">
              <a:spcAft>
                <a:spcPts val="800"/>
              </a:spcAft>
              <a:buFont typeface="Arial" panose="020B0604020202020204" pitchFamily="34" charset="0"/>
              <a:buChar char="•"/>
            </a:pPr>
            <a:r>
              <a:rPr lang="fr-FR" kern="100" dirty="0">
                <a:latin typeface="Aptos" panose="020B0004020202020204" pitchFamily="34" charset="0"/>
                <a:cs typeface="Times New Roman" panose="02020603050405020304" pitchFamily="18" charset="0"/>
                <a:sym typeface="Montserrat"/>
              </a:rPr>
              <a:t>Accession par le maintien des meilleurs classés n-1, du championnat 2</a:t>
            </a:r>
            <a:r>
              <a:rPr lang="fr-FR" kern="100" baseline="30000" dirty="0">
                <a:latin typeface="Aptos" panose="020B0004020202020204" pitchFamily="34" charset="0"/>
                <a:cs typeface="Times New Roman" panose="02020603050405020304" pitchFamily="18" charset="0"/>
                <a:sym typeface="Montserrat"/>
              </a:rPr>
              <a:t>ème</a:t>
            </a:r>
            <a:r>
              <a:rPr lang="fr-FR" kern="100" dirty="0">
                <a:latin typeface="Aptos" panose="020B0004020202020204" pitchFamily="34" charset="0"/>
                <a:cs typeface="Times New Roman" panose="02020603050405020304" pitchFamily="18" charset="0"/>
                <a:sym typeface="Montserrat"/>
              </a:rPr>
              <a:t> division individuel et de la </a:t>
            </a:r>
            <a:r>
              <a:rPr lang="fr-FR" kern="100" dirty="0" err="1">
                <a:latin typeface="Aptos" panose="020B0004020202020204" pitchFamily="34" charset="0"/>
                <a:cs typeface="Times New Roman" panose="02020603050405020304" pitchFamily="18" charset="0"/>
                <a:sym typeface="Montserrat"/>
              </a:rPr>
              <a:t>ranking-list</a:t>
            </a:r>
            <a:r>
              <a:rPr lang="fr-FR" kern="100" dirty="0">
                <a:latin typeface="Aptos" panose="020B0004020202020204" pitchFamily="34" charset="0"/>
                <a:cs typeface="Times New Roman" panose="02020603050405020304" pitchFamily="18" charset="0"/>
                <a:sym typeface="Montserrat"/>
              </a:rPr>
              <a:t> nationale.</a:t>
            </a:r>
          </a:p>
          <a:p>
            <a:pPr marL="342900" lvl="0" indent="-342900" algn="l" rtl="0">
              <a:spcAft>
                <a:spcPts val="800"/>
              </a:spcAft>
              <a:buFont typeface="Arial" panose="020B0604020202020204" pitchFamily="34" charset="0"/>
              <a:buChar char="•"/>
            </a:pPr>
            <a:r>
              <a:rPr lang="fr-FR" b="1" kern="100" dirty="0">
                <a:solidFill>
                  <a:srgbClr val="0A0096"/>
                </a:solidFill>
                <a:latin typeface="Aptos" panose="020B0004020202020204" pitchFamily="34" charset="0"/>
                <a:cs typeface="Times New Roman" panose="02020603050405020304" pitchFamily="18" charset="0"/>
                <a:sym typeface="Montserrat"/>
              </a:rPr>
              <a:t>Système pyramidal </a:t>
            </a:r>
            <a:r>
              <a:rPr lang="fr-FR" kern="100" dirty="0">
                <a:latin typeface="Aptos" panose="020B0004020202020204" pitchFamily="34" charset="0"/>
                <a:cs typeface="Times New Roman" panose="02020603050405020304" pitchFamily="18" charset="0"/>
                <a:sym typeface="Montserrat"/>
              </a:rPr>
              <a:t>allant du niveau régional au niveau national 2</a:t>
            </a:r>
            <a:r>
              <a:rPr lang="fr-FR" kern="100" baseline="30000" dirty="0">
                <a:latin typeface="Aptos" panose="020B0004020202020204" pitchFamily="34" charset="0"/>
                <a:cs typeface="Times New Roman" panose="02020603050405020304" pitchFamily="18" charset="0"/>
                <a:sym typeface="Montserrat"/>
              </a:rPr>
              <a:t>ème</a:t>
            </a:r>
            <a:r>
              <a:rPr lang="fr-FR" kern="100" dirty="0">
                <a:latin typeface="Aptos" panose="020B0004020202020204" pitchFamily="34" charset="0"/>
                <a:cs typeface="Times New Roman" panose="02020603050405020304" pitchFamily="18" charset="0"/>
                <a:sym typeface="Montserrat"/>
              </a:rPr>
              <a:t> division puis national 1</a:t>
            </a:r>
            <a:r>
              <a:rPr lang="fr-FR" kern="100" baseline="30000" dirty="0">
                <a:latin typeface="Aptos" panose="020B0004020202020204" pitchFamily="34" charset="0"/>
                <a:cs typeface="Times New Roman" panose="02020603050405020304" pitchFamily="18" charset="0"/>
                <a:sym typeface="Montserrat"/>
              </a:rPr>
              <a:t>ère</a:t>
            </a:r>
            <a:r>
              <a:rPr lang="fr-FR" kern="100" dirty="0">
                <a:latin typeface="Aptos" panose="020B0004020202020204" pitchFamily="34" charset="0"/>
                <a:cs typeface="Times New Roman" panose="02020603050405020304" pitchFamily="18" charset="0"/>
                <a:sym typeface="Montserrat"/>
              </a:rPr>
              <a:t> division : lisibilité facilitée.</a:t>
            </a:r>
            <a:endParaRPr lang="fr-FR" sz="1800" kern="100" dirty="0">
              <a:latin typeface="Aptos" panose="020B0004020202020204" pitchFamily="34" charset="0"/>
              <a:ea typeface="Montserrat"/>
              <a:cs typeface="Times New Roman" panose="02020603050405020304" pitchFamily="18" charset="0"/>
              <a:sym typeface="Montserrat"/>
            </a:endParaRPr>
          </a:p>
        </p:txBody>
      </p:sp>
      <p:sp>
        <p:nvSpPr>
          <p:cNvPr id="9" name="ZoneTexte 8">
            <a:extLst>
              <a:ext uri="{FF2B5EF4-FFF2-40B4-BE49-F238E27FC236}">
                <a16:creationId xmlns:a16="http://schemas.microsoft.com/office/drawing/2014/main" id="{2E30E966-5CAF-ADE0-4A64-577FDF562439}"/>
              </a:ext>
            </a:extLst>
          </p:cNvPr>
          <p:cNvSpPr txBox="1"/>
          <p:nvPr/>
        </p:nvSpPr>
        <p:spPr>
          <a:xfrm>
            <a:off x="7229929" y="1993900"/>
            <a:ext cx="4599600" cy="3272691"/>
          </a:xfrm>
          <a:prstGeom prst="rect">
            <a:avLst/>
          </a:prstGeom>
          <a:noFill/>
        </p:spPr>
        <p:txBody>
          <a:bodyPr wrap="square">
            <a:spAutoFit/>
          </a:bodyPr>
          <a:lstStyle/>
          <a:p>
            <a:pPr marL="285750" lvl="0" indent="-285750" algn="l" rtl="0">
              <a:spcAft>
                <a:spcPts val="800"/>
              </a:spcAft>
              <a:buFont typeface="Arial" panose="020B0604020202020204" pitchFamily="34" charset="0"/>
              <a:buChar char="•"/>
            </a:pPr>
            <a:endParaRPr lang="fr-FR" sz="1800" dirty="0">
              <a:latin typeface="Montserrat"/>
              <a:ea typeface="Montserrat"/>
              <a:cs typeface="Montserrat"/>
              <a:sym typeface="Montserrat"/>
            </a:endParaRPr>
          </a:p>
          <a:p>
            <a:pPr marL="285750" lvl="0" indent="-285750" algn="l" rtl="0">
              <a:spcAft>
                <a:spcPts val="800"/>
              </a:spcAft>
              <a:buFont typeface="Arial" panose="020B0604020202020204" pitchFamily="34" charset="0"/>
              <a:buChar char="•"/>
            </a:pPr>
            <a:r>
              <a:rPr lang="fr-FR" kern="100" dirty="0">
                <a:latin typeface="Aptos" panose="020B0004020202020204" pitchFamily="34" charset="0"/>
                <a:cs typeface="Times New Roman" panose="02020603050405020304" pitchFamily="18" charset="0"/>
                <a:sym typeface="Montserrat"/>
              </a:rPr>
              <a:t>Championnat resserrant l’élite du judo français -&gt; volonté de haute-performance</a:t>
            </a:r>
          </a:p>
          <a:p>
            <a:pPr marL="285750" lvl="0" indent="-285750" algn="l" rtl="0">
              <a:spcAft>
                <a:spcPts val="800"/>
              </a:spcAft>
              <a:buFont typeface="Arial" panose="020B0604020202020204" pitchFamily="34" charset="0"/>
              <a:buChar char="•"/>
            </a:pPr>
            <a:r>
              <a:rPr lang="fr-FR" kern="100" dirty="0">
                <a:latin typeface="Aptos" panose="020B0004020202020204" pitchFamily="34" charset="0"/>
                <a:cs typeface="Times New Roman" panose="02020603050405020304" pitchFamily="18" charset="0"/>
                <a:sym typeface="Montserrat"/>
              </a:rPr>
              <a:t>Championnat plus rythmé et niveau plus dense -&gt; meilleur spectacle.</a:t>
            </a:r>
          </a:p>
          <a:p>
            <a:pPr marL="285750" lvl="0" indent="-285750" algn="l" rtl="0">
              <a:spcAft>
                <a:spcPts val="800"/>
              </a:spcAft>
              <a:buFont typeface="Arial" panose="020B0604020202020204" pitchFamily="34" charset="0"/>
              <a:buChar char="•"/>
            </a:pPr>
            <a:r>
              <a:rPr lang="fr-FR" kern="100" dirty="0">
                <a:latin typeface="Aptos" panose="020B0004020202020204" pitchFamily="34" charset="0"/>
                <a:cs typeface="Times New Roman" panose="02020603050405020304" pitchFamily="18" charset="0"/>
                <a:sym typeface="Montserrat"/>
              </a:rPr>
              <a:t>Plus d’homogénéité, moins de disparités de niveau -&gt; Sécurisation des pratiquants.</a:t>
            </a:r>
          </a:p>
          <a:p>
            <a:pPr marL="285750" lvl="0" indent="-285750" algn="l" rtl="0">
              <a:spcAft>
                <a:spcPts val="800"/>
              </a:spcAft>
              <a:buFont typeface="Arial" panose="020B0604020202020204" pitchFamily="34" charset="0"/>
              <a:buChar char="•"/>
            </a:pPr>
            <a:r>
              <a:rPr lang="fr-FR" kern="100" dirty="0">
                <a:latin typeface="Aptos" panose="020B0004020202020204" pitchFamily="34" charset="0"/>
                <a:cs typeface="Times New Roman" panose="02020603050405020304" pitchFamily="18" charset="0"/>
                <a:sym typeface="Montserrat"/>
              </a:rPr>
              <a:t>Système de qualification uniquement basé sur le niveau de performance -&gt; meilleure sélection.</a:t>
            </a:r>
          </a:p>
        </p:txBody>
      </p:sp>
    </p:spTree>
    <p:extLst>
      <p:ext uri="{BB962C8B-B14F-4D97-AF65-F5344CB8AC3E}">
        <p14:creationId xmlns:p14="http://schemas.microsoft.com/office/powerpoint/2010/main" val="610751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1E50B-202F-2174-870F-B4FC764B22BC}"/>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0872C5A-A9AE-CB11-1FDA-5C6D510F90AF}"/>
              </a:ext>
            </a:extLst>
          </p:cNvPr>
          <p:cNvSpPr>
            <a:spLocks noGrp="1"/>
          </p:cNvSpPr>
          <p:nvPr>
            <p:ph type="body" sz="quarter" idx="13"/>
          </p:nvPr>
        </p:nvSpPr>
        <p:spPr/>
        <p:txBody>
          <a:bodyPr/>
          <a:lstStyle/>
          <a:p>
            <a:r>
              <a:rPr lang="fr-FR" dirty="0"/>
              <a:t>CHAMPIONNATS INDIVIDUELS</a:t>
            </a:r>
          </a:p>
        </p:txBody>
      </p:sp>
      <p:sp>
        <p:nvSpPr>
          <p:cNvPr id="3" name="Espace réservé du texte 2">
            <a:extLst>
              <a:ext uri="{FF2B5EF4-FFF2-40B4-BE49-F238E27FC236}">
                <a16:creationId xmlns:a16="http://schemas.microsoft.com/office/drawing/2014/main" id="{1BD70E07-D6A9-0A72-48E2-048B9C94F292}"/>
              </a:ext>
            </a:extLst>
          </p:cNvPr>
          <p:cNvSpPr>
            <a:spLocks noGrp="1"/>
          </p:cNvSpPr>
          <p:nvPr>
            <p:ph type="body" sz="quarter" idx="14"/>
          </p:nvPr>
        </p:nvSpPr>
        <p:spPr>
          <a:xfrm>
            <a:off x="913667" y="656127"/>
            <a:ext cx="7707819" cy="609966"/>
          </a:xfrm>
        </p:spPr>
        <p:txBody>
          <a:bodyPr/>
          <a:lstStyle/>
          <a:p>
            <a:r>
              <a:rPr lang="en-US" sz="3200" dirty="0"/>
              <a:t>CHAMPIONNATS DE FRANCE ET EVENEMENTS NATIONAUX JEUNES </a:t>
            </a:r>
          </a:p>
          <a:p>
            <a:endParaRPr lang="fr-FR" dirty="0"/>
          </a:p>
        </p:txBody>
      </p:sp>
      <p:sp>
        <p:nvSpPr>
          <p:cNvPr id="4" name="Espace réservé du texte 3">
            <a:extLst>
              <a:ext uri="{FF2B5EF4-FFF2-40B4-BE49-F238E27FC236}">
                <a16:creationId xmlns:a16="http://schemas.microsoft.com/office/drawing/2014/main" id="{84254DEB-2C2E-C05D-24ED-B38026129833}"/>
              </a:ext>
            </a:extLst>
          </p:cNvPr>
          <p:cNvSpPr>
            <a:spLocks noGrp="1"/>
          </p:cNvSpPr>
          <p:nvPr>
            <p:ph type="body" sz="quarter" idx="15"/>
          </p:nvPr>
        </p:nvSpPr>
        <p:spPr/>
        <p:txBody>
          <a:bodyPr/>
          <a:lstStyle/>
          <a:p>
            <a:r>
              <a:rPr lang="fr-FR" dirty="0"/>
              <a:t>Formats</a:t>
            </a:r>
          </a:p>
        </p:txBody>
      </p:sp>
      <p:sp>
        <p:nvSpPr>
          <p:cNvPr id="5" name="Espace réservé du texte 4">
            <a:extLst>
              <a:ext uri="{FF2B5EF4-FFF2-40B4-BE49-F238E27FC236}">
                <a16:creationId xmlns:a16="http://schemas.microsoft.com/office/drawing/2014/main" id="{4179CBC0-07DE-D636-3E55-A06875E2A878}"/>
              </a:ext>
            </a:extLst>
          </p:cNvPr>
          <p:cNvSpPr>
            <a:spLocks noGrp="1"/>
          </p:cNvSpPr>
          <p:nvPr>
            <p:ph type="body" sz="quarter" idx="16"/>
          </p:nvPr>
        </p:nvSpPr>
        <p:spPr/>
        <p:txBody>
          <a:bodyPr/>
          <a:lstStyle/>
          <a:p>
            <a:r>
              <a:rPr lang="fr-FR" dirty="0"/>
              <a:t>Enjeux</a:t>
            </a:r>
          </a:p>
        </p:txBody>
      </p:sp>
      <p:sp>
        <p:nvSpPr>
          <p:cNvPr id="8" name="ZoneTexte 7">
            <a:extLst>
              <a:ext uri="{FF2B5EF4-FFF2-40B4-BE49-F238E27FC236}">
                <a16:creationId xmlns:a16="http://schemas.microsoft.com/office/drawing/2014/main" id="{C2F987DB-D7AF-1449-0CA4-370DC42FF13A}"/>
              </a:ext>
            </a:extLst>
          </p:cNvPr>
          <p:cNvSpPr txBox="1"/>
          <p:nvPr/>
        </p:nvSpPr>
        <p:spPr>
          <a:xfrm>
            <a:off x="520700" y="2154238"/>
            <a:ext cx="5705929" cy="3226524"/>
          </a:xfrm>
          <a:prstGeom prst="rect">
            <a:avLst/>
          </a:prstGeom>
          <a:noFill/>
        </p:spPr>
        <p:txBody>
          <a:bodyPr wrap="square">
            <a:spAutoFit/>
          </a:bodyPr>
          <a:lstStyle/>
          <a:p>
            <a:pPr marL="285750" lvl="0" indent="-285750" algn="just" rtl="0">
              <a:spcAft>
                <a:spcPts val="800"/>
              </a:spcAft>
              <a:buFont typeface="Arial" panose="020B0604020202020204" pitchFamily="34" charset="0"/>
              <a:buChar char="•"/>
            </a:pPr>
            <a:endParaRPr lang="fr-FR" sz="1800" dirty="0">
              <a:latin typeface="Montserrat"/>
              <a:ea typeface="Montserrat"/>
              <a:cs typeface="Montserrat"/>
              <a:sym typeface="Montserrat"/>
            </a:endParaRPr>
          </a:p>
          <a:p>
            <a:pPr marL="285750" lvl="0" indent="-285750" algn="just" rtl="0">
              <a:spcAft>
                <a:spcPts val="1400"/>
              </a:spcAft>
              <a:buFont typeface="Arial" panose="020B0604020202020204" pitchFamily="34" charset="0"/>
              <a:buChar char="•"/>
            </a:pPr>
            <a:r>
              <a:rPr lang="fr-FR" kern="100" dirty="0">
                <a:latin typeface="Aptos" panose="020B0004020202020204" pitchFamily="34" charset="0"/>
                <a:cs typeface="Times New Roman" panose="02020603050405020304" pitchFamily="18" charset="0"/>
                <a:sym typeface="Montserrat"/>
              </a:rPr>
              <a:t>Resserrer le nombre de sélectionnés aux championnats de France 1ère division juniors et cadets.</a:t>
            </a:r>
          </a:p>
          <a:p>
            <a:pPr marL="285750" lvl="0" indent="-285750" algn="just" rtl="0">
              <a:spcAft>
                <a:spcPts val="1400"/>
              </a:spcAft>
              <a:buFont typeface="Arial" panose="020B0604020202020204" pitchFamily="34" charset="0"/>
              <a:buChar char="•"/>
            </a:pPr>
            <a:r>
              <a:rPr lang="fr-FR" kern="100" dirty="0">
                <a:latin typeface="Aptos" panose="020B0004020202020204" pitchFamily="34" charset="0"/>
                <a:cs typeface="Times New Roman" panose="02020603050405020304" pitchFamily="18" charset="0"/>
                <a:sym typeface="Montserrat"/>
              </a:rPr>
              <a:t>Définition de critères de niveaux permettant l’engagement sur les différents niveaux de tournois.</a:t>
            </a:r>
          </a:p>
          <a:p>
            <a:pPr marL="285750" lvl="0" indent="-285750" algn="just" rtl="0">
              <a:spcAft>
                <a:spcPts val="1400"/>
              </a:spcAft>
              <a:buFont typeface="Arial" panose="020B0604020202020204" pitchFamily="34" charset="0"/>
              <a:buChar char="•"/>
            </a:pPr>
            <a:r>
              <a:rPr lang="fr-FR" kern="100" dirty="0">
                <a:latin typeface="Aptos" panose="020B0004020202020204" pitchFamily="34" charset="0"/>
                <a:cs typeface="Times New Roman" panose="02020603050405020304" pitchFamily="18" charset="0"/>
                <a:sym typeface="Montserrat"/>
              </a:rPr>
              <a:t>Etablissement de mesures visant à la protection contre des volumes inappropriés.</a:t>
            </a:r>
          </a:p>
          <a:p>
            <a:pPr marL="285750" lvl="0" indent="-285750" algn="just" rtl="0">
              <a:spcAft>
                <a:spcPts val="800"/>
              </a:spcAft>
              <a:buFont typeface="Arial" panose="020B0604020202020204" pitchFamily="34" charset="0"/>
              <a:buChar char="•"/>
            </a:pPr>
            <a:endParaRPr lang="fr-FR" kern="100" dirty="0">
              <a:latin typeface="Aptos" panose="020B0004020202020204" pitchFamily="34" charset="0"/>
              <a:cs typeface="Times New Roman" panose="02020603050405020304" pitchFamily="18" charset="0"/>
              <a:sym typeface="Montserrat"/>
            </a:endParaRPr>
          </a:p>
        </p:txBody>
      </p:sp>
      <p:sp>
        <p:nvSpPr>
          <p:cNvPr id="9" name="ZoneTexte 8">
            <a:extLst>
              <a:ext uri="{FF2B5EF4-FFF2-40B4-BE49-F238E27FC236}">
                <a16:creationId xmlns:a16="http://schemas.microsoft.com/office/drawing/2014/main" id="{624900C7-A4AD-D1B6-06E0-3A19D727DD4E}"/>
              </a:ext>
            </a:extLst>
          </p:cNvPr>
          <p:cNvSpPr txBox="1"/>
          <p:nvPr/>
        </p:nvSpPr>
        <p:spPr>
          <a:xfrm>
            <a:off x="7229929" y="1993900"/>
            <a:ext cx="4441371" cy="2995692"/>
          </a:xfrm>
          <a:prstGeom prst="rect">
            <a:avLst/>
          </a:prstGeom>
          <a:noFill/>
        </p:spPr>
        <p:txBody>
          <a:bodyPr wrap="square">
            <a:spAutoFit/>
          </a:bodyPr>
          <a:lstStyle/>
          <a:p>
            <a:pPr marL="285750" lvl="0" indent="-285750" algn="l" rtl="0">
              <a:spcAft>
                <a:spcPts val="800"/>
              </a:spcAft>
              <a:buFont typeface="Arial" panose="020B0604020202020204" pitchFamily="34" charset="0"/>
              <a:buChar char="•"/>
            </a:pPr>
            <a:endParaRPr lang="fr-FR" sz="1800" dirty="0">
              <a:latin typeface="Montserrat"/>
              <a:ea typeface="Montserrat"/>
              <a:cs typeface="Montserrat"/>
              <a:sym typeface="Montserrat"/>
            </a:endParaRPr>
          </a:p>
          <a:p>
            <a:pPr marL="285750" indent="-285750">
              <a:spcAft>
                <a:spcPts val="800"/>
              </a:spcAft>
              <a:buFont typeface="Arial" panose="020B0604020202020204" pitchFamily="34" charset="0"/>
              <a:buChar char="•"/>
            </a:pPr>
            <a:endParaRPr lang="fr-FR" kern="100" dirty="0">
              <a:latin typeface="Aptos" panose="020B0004020202020204" pitchFamily="34" charset="0"/>
              <a:cs typeface="Times New Roman" panose="02020603050405020304" pitchFamily="18" charset="0"/>
              <a:sym typeface="Montserrat"/>
            </a:endParaRPr>
          </a:p>
          <a:p>
            <a:pPr marL="285750" indent="-285750">
              <a:spcAft>
                <a:spcPts val="800"/>
              </a:spcAft>
              <a:buFont typeface="Arial" panose="020B0604020202020204" pitchFamily="34" charset="0"/>
              <a:buChar char="•"/>
            </a:pPr>
            <a:r>
              <a:rPr lang="fr-FR" kern="100" dirty="0">
                <a:latin typeface="Aptos" panose="020B0004020202020204" pitchFamily="34" charset="0"/>
                <a:cs typeface="Times New Roman" panose="02020603050405020304" pitchFamily="18" charset="0"/>
                <a:sym typeface="Montserrat"/>
              </a:rPr>
              <a:t>Plus d’homogénéité, moins de disparités de niveau -&gt; Sécurisation des pratiquants.</a:t>
            </a:r>
          </a:p>
          <a:p>
            <a:pPr>
              <a:spcAft>
                <a:spcPts val="800"/>
              </a:spcAft>
            </a:pPr>
            <a:endParaRPr lang="fr-FR" kern="100" dirty="0">
              <a:latin typeface="Aptos" panose="020B0004020202020204" pitchFamily="34" charset="0"/>
              <a:cs typeface="Times New Roman" panose="02020603050405020304" pitchFamily="18" charset="0"/>
              <a:sym typeface="Montserrat"/>
            </a:endParaRPr>
          </a:p>
          <a:p>
            <a:pPr marL="285750" indent="-285750">
              <a:spcAft>
                <a:spcPts val="800"/>
              </a:spcAft>
              <a:buFont typeface="Arial" panose="020B0604020202020204" pitchFamily="34" charset="0"/>
              <a:buChar char="•"/>
            </a:pPr>
            <a:r>
              <a:rPr lang="fr-FR" kern="100" dirty="0">
                <a:latin typeface="Aptos" panose="020B0004020202020204" pitchFamily="34" charset="0"/>
                <a:cs typeface="Times New Roman" panose="02020603050405020304" pitchFamily="18" charset="0"/>
                <a:sym typeface="Montserrat"/>
              </a:rPr>
              <a:t>Sectorisation en niveaux de compétitions plus adaptés à chaque niveau de pratiquant.</a:t>
            </a:r>
          </a:p>
        </p:txBody>
      </p:sp>
    </p:spTree>
    <p:extLst>
      <p:ext uri="{BB962C8B-B14F-4D97-AF65-F5344CB8AC3E}">
        <p14:creationId xmlns:p14="http://schemas.microsoft.com/office/powerpoint/2010/main" val="3884018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EEA2D-DD42-E3E7-4B0F-15A613BFAA97}"/>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C822CF3-C570-989D-C22B-45191DB15FAD}"/>
              </a:ext>
            </a:extLst>
          </p:cNvPr>
          <p:cNvSpPr>
            <a:spLocks noGrp="1"/>
          </p:cNvSpPr>
          <p:nvPr>
            <p:ph type="body" sz="quarter" idx="10"/>
          </p:nvPr>
        </p:nvSpPr>
        <p:spPr>
          <a:xfrm>
            <a:off x="0" y="3124200"/>
            <a:ext cx="12344400" cy="609600"/>
          </a:xfrm>
        </p:spPr>
        <p:txBody>
          <a:bodyPr/>
          <a:lstStyle/>
          <a:p>
            <a:r>
              <a:rPr lang="en-US" dirty="0"/>
              <a:t>MODIFICATIONS DES REGLES SPORTIVES NECESSITANT VALIDATION DE L’ASSEMBLEE GENERALE</a:t>
            </a:r>
          </a:p>
          <a:p>
            <a:endParaRPr lang="en-US" dirty="0"/>
          </a:p>
        </p:txBody>
      </p:sp>
      <p:sp>
        <p:nvSpPr>
          <p:cNvPr id="3" name="CustomShape 2">
            <a:extLst>
              <a:ext uri="{FF2B5EF4-FFF2-40B4-BE49-F238E27FC236}">
                <a16:creationId xmlns:a16="http://schemas.microsoft.com/office/drawing/2014/main" id="{9E8CAD05-B1B4-22D2-0DA3-EA211A4292E3}"/>
              </a:ext>
            </a:extLst>
          </p:cNvPr>
          <p:cNvSpPr/>
          <p:nvPr/>
        </p:nvSpPr>
        <p:spPr>
          <a:xfrm>
            <a:off x="0" y="1028520"/>
            <a:ext cx="12192000" cy="1184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90000"/>
              </a:lnSpc>
            </a:pPr>
            <a:r>
              <a:rPr lang="fr-FR" sz="8000" b="1" spc="-1" dirty="0">
                <a:solidFill>
                  <a:srgbClr val="0A0096"/>
                </a:solidFill>
                <a:latin typeface="Montserrat"/>
              </a:rPr>
              <a:t>4</a:t>
            </a:r>
            <a:endParaRPr lang="fr-FR" sz="8000" b="0" strike="noStrike" spc="-1" dirty="0">
              <a:latin typeface="Arial"/>
            </a:endParaRPr>
          </a:p>
        </p:txBody>
      </p:sp>
      <p:sp>
        <p:nvSpPr>
          <p:cNvPr id="4" name="Line 5">
            <a:extLst>
              <a:ext uri="{FF2B5EF4-FFF2-40B4-BE49-F238E27FC236}">
                <a16:creationId xmlns:a16="http://schemas.microsoft.com/office/drawing/2014/main" id="{8C7FF45A-797D-88D2-E8F1-9108B3CAAD59}"/>
              </a:ext>
            </a:extLst>
          </p:cNvPr>
          <p:cNvSpPr/>
          <p:nvPr/>
        </p:nvSpPr>
        <p:spPr>
          <a:xfrm>
            <a:off x="5789880" y="2228760"/>
            <a:ext cx="612000" cy="0"/>
          </a:xfrm>
          <a:prstGeom prst="line">
            <a:avLst/>
          </a:prstGeom>
          <a:ln w="76320">
            <a:solidFill>
              <a:srgbClr val="E7302A"/>
            </a:solidFill>
          </a:ln>
        </p:spPr>
        <p:style>
          <a:lnRef idx="1">
            <a:schemeClr val="accent1"/>
          </a:lnRef>
          <a:fillRef idx="0">
            <a:schemeClr val="accent1"/>
          </a:fillRef>
          <a:effectRef idx="0">
            <a:schemeClr val="accent1"/>
          </a:effectRef>
          <a:fontRef idx="minor"/>
        </p:style>
        <p:txBody>
          <a:bodyPr/>
          <a:lstStyle/>
          <a:p>
            <a:endParaRPr lang="fr-FR"/>
          </a:p>
        </p:txBody>
      </p:sp>
    </p:spTree>
    <p:extLst>
      <p:ext uri="{BB962C8B-B14F-4D97-AF65-F5344CB8AC3E}">
        <p14:creationId xmlns:p14="http://schemas.microsoft.com/office/powerpoint/2010/main" val="3917381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A54722D-CF0D-430B-B765-DB8F737163B2}"/>
              </a:ext>
            </a:extLst>
          </p:cNvPr>
          <p:cNvSpPr>
            <a:spLocks noGrp="1"/>
          </p:cNvSpPr>
          <p:nvPr>
            <p:ph type="body" idx="1"/>
          </p:nvPr>
        </p:nvSpPr>
        <p:spPr/>
        <p:txBody>
          <a:bodyPr/>
          <a:lstStyle/>
          <a:p>
            <a:r>
              <a:rPr lang="en-US" dirty="0"/>
              <a:t>LICENCE SPECIFIQUE AUX CHAMPIONNATS PAR EQUIPES DE CLUBS</a:t>
            </a:r>
          </a:p>
        </p:txBody>
      </p:sp>
      <p:pic>
        <p:nvPicPr>
          <p:cNvPr id="12" name="Espace réservé pour une image  11">
            <a:extLst>
              <a:ext uri="{FF2B5EF4-FFF2-40B4-BE49-F238E27FC236}">
                <a16:creationId xmlns:a16="http://schemas.microsoft.com/office/drawing/2014/main" id="{4AD363E2-A3A3-4822-BC07-1597D92512AE}"/>
              </a:ext>
            </a:extLst>
          </p:cNvPr>
          <p:cNvPicPr>
            <a:picLocks noGrp="1" noChangeAspect="1"/>
          </p:cNvPicPr>
          <p:nvPr>
            <p:ph type="pic" sz="quarter" idx="15"/>
          </p:nvPr>
        </p:nvPicPr>
        <p:blipFill rotWithShape="1">
          <a:blip r:embed="rId2" cstate="print">
            <a:extLst>
              <a:ext uri="{28A0092B-C50C-407E-A947-70E740481C1C}">
                <a14:useLocalDpi xmlns:a14="http://schemas.microsoft.com/office/drawing/2010/main" val="0"/>
              </a:ext>
            </a:extLst>
          </a:blip>
          <a:srcRect l="37861" t="1085" r="39443" b="-1085"/>
          <a:stretch/>
        </p:blipFill>
        <p:spPr>
          <a:xfrm>
            <a:off x="0" y="0"/>
            <a:ext cx="2876204" cy="6858000"/>
          </a:xfrm>
        </p:spPr>
      </p:pic>
      <p:sp>
        <p:nvSpPr>
          <p:cNvPr id="4" name="Espace réservé du texte 3">
            <a:extLst>
              <a:ext uri="{FF2B5EF4-FFF2-40B4-BE49-F238E27FC236}">
                <a16:creationId xmlns:a16="http://schemas.microsoft.com/office/drawing/2014/main" id="{BDDC4EF9-AA82-43F0-BDC0-99D4EB026157}"/>
              </a:ext>
            </a:extLst>
          </p:cNvPr>
          <p:cNvSpPr>
            <a:spLocks noGrp="1"/>
          </p:cNvSpPr>
          <p:nvPr>
            <p:ph type="body" idx="16"/>
          </p:nvPr>
        </p:nvSpPr>
        <p:spPr/>
        <p:txBody>
          <a:bodyPr/>
          <a:lstStyle/>
          <a:p>
            <a:endParaRPr lang="en-US" dirty="0"/>
          </a:p>
        </p:txBody>
      </p:sp>
      <p:sp>
        <p:nvSpPr>
          <p:cNvPr id="5" name="Espace réservé du texte 4">
            <a:extLst>
              <a:ext uri="{FF2B5EF4-FFF2-40B4-BE49-F238E27FC236}">
                <a16:creationId xmlns:a16="http://schemas.microsoft.com/office/drawing/2014/main" id="{B3ABE0F7-29DE-4004-A1D5-D1360D6E86FE}"/>
              </a:ext>
            </a:extLst>
          </p:cNvPr>
          <p:cNvSpPr>
            <a:spLocks noGrp="1"/>
          </p:cNvSpPr>
          <p:nvPr>
            <p:ph type="body" idx="17"/>
          </p:nvPr>
        </p:nvSpPr>
        <p:spPr/>
        <p:txBody>
          <a:bodyPr/>
          <a:lstStyle/>
          <a:p>
            <a:r>
              <a:rPr lang="en-US" dirty="0"/>
              <a:t>REFORME DES CHAMPIONNATS PAR EQUIPES DE CLUBS</a:t>
            </a:r>
          </a:p>
        </p:txBody>
      </p:sp>
      <p:sp>
        <p:nvSpPr>
          <p:cNvPr id="6" name="Espace réservé du texte 5">
            <a:extLst>
              <a:ext uri="{FF2B5EF4-FFF2-40B4-BE49-F238E27FC236}">
                <a16:creationId xmlns:a16="http://schemas.microsoft.com/office/drawing/2014/main" id="{8C0E7CB7-AC9D-42FF-8BB7-0DF7EBA8065D}"/>
              </a:ext>
            </a:extLst>
          </p:cNvPr>
          <p:cNvSpPr>
            <a:spLocks noGrp="1"/>
          </p:cNvSpPr>
          <p:nvPr>
            <p:ph type="body" idx="18"/>
          </p:nvPr>
        </p:nvSpPr>
        <p:spPr/>
        <p:txBody>
          <a:bodyPr/>
          <a:lstStyle/>
          <a:p>
            <a:endParaRPr lang="en-US" dirty="0"/>
          </a:p>
        </p:txBody>
      </p:sp>
      <p:sp>
        <p:nvSpPr>
          <p:cNvPr id="7" name="Espace réservé du texte 6">
            <a:extLst>
              <a:ext uri="{FF2B5EF4-FFF2-40B4-BE49-F238E27FC236}">
                <a16:creationId xmlns:a16="http://schemas.microsoft.com/office/drawing/2014/main" id="{FCB8973C-3D40-4E17-A2B2-174174C8311B}"/>
              </a:ext>
            </a:extLst>
          </p:cNvPr>
          <p:cNvSpPr>
            <a:spLocks noGrp="1"/>
          </p:cNvSpPr>
          <p:nvPr>
            <p:ph type="body" idx="19"/>
          </p:nvPr>
        </p:nvSpPr>
        <p:spPr/>
        <p:txBody>
          <a:bodyPr/>
          <a:lstStyle/>
          <a:p>
            <a:r>
              <a:rPr lang="en-US" dirty="0"/>
              <a:t>EVOLUTION DES CHAMPIONNATS 1ère DIVISION INDIVIDUELS </a:t>
            </a:r>
          </a:p>
        </p:txBody>
      </p:sp>
      <p:sp>
        <p:nvSpPr>
          <p:cNvPr id="8" name="Espace réservé du texte 7">
            <a:extLst>
              <a:ext uri="{FF2B5EF4-FFF2-40B4-BE49-F238E27FC236}">
                <a16:creationId xmlns:a16="http://schemas.microsoft.com/office/drawing/2014/main" id="{586A7FF1-E406-4EDD-A45A-E549B271A830}"/>
              </a:ext>
            </a:extLst>
          </p:cNvPr>
          <p:cNvSpPr>
            <a:spLocks noGrp="1"/>
          </p:cNvSpPr>
          <p:nvPr>
            <p:ph type="body" idx="20"/>
          </p:nvPr>
        </p:nvSpPr>
        <p:spPr/>
        <p:txBody>
          <a:bodyPr/>
          <a:lstStyle/>
          <a:p>
            <a:endParaRPr lang="en-US" dirty="0"/>
          </a:p>
        </p:txBody>
      </p:sp>
      <p:sp>
        <p:nvSpPr>
          <p:cNvPr id="9" name="Espace réservé du texte 8">
            <a:extLst>
              <a:ext uri="{FF2B5EF4-FFF2-40B4-BE49-F238E27FC236}">
                <a16:creationId xmlns:a16="http://schemas.microsoft.com/office/drawing/2014/main" id="{91B64BB6-F989-4F9C-AD7B-6CC88FE167E8}"/>
              </a:ext>
            </a:extLst>
          </p:cNvPr>
          <p:cNvSpPr>
            <a:spLocks noGrp="1"/>
          </p:cNvSpPr>
          <p:nvPr>
            <p:ph type="body" idx="21"/>
          </p:nvPr>
        </p:nvSpPr>
        <p:spPr/>
        <p:txBody>
          <a:bodyPr/>
          <a:lstStyle/>
          <a:p>
            <a:r>
              <a:rPr lang="en-US" dirty="0"/>
              <a:t>MODIFICATIONS DES REGLEMENTATIONS SPORTIVES</a:t>
            </a:r>
          </a:p>
        </p:txBody>
      </p:sp>
      <p:sp>
        <p:nvSpPr>
          <p:cNvPr id="10" name="Espace réservé du texte 9">
            <a:extLst>
              <a:ext uri="{FF2B5EF4-FFF2-40B4-BE49-F238E27FC236}">
                <a16:creationId xmlns:a16="http://schemas.microsoft.com/office/drawing/2014/main" id="{F8AAA8A2-3AE4-4601-915A-D069B6C05159}"/>
              </a:ext>
            </a:extLst>
          </p:cNvPr>
          <p:cNvSpPr>
            <a:spLocks noGrp="1"/>
          </p:cNvSpPr>
          <p:nvPr>
            <p:ph type="body" idx="22"/>
          </p:nvPr>
        </p:nvSpPr>
        <p:spPr/>
        <p:txBody>
          <a:bodyPr/>
          <a:lstStyle/>
          <a:p>
            <a:endParaRPr lang="en-US" dirty="0"/>
          </a:p>
        </p:txBody>
      </p:sp>
      <p:sp>
        <p:nvSpPr>
          <p:cNvPr id="11" name="Rectangle 10">
            <a:extLst>
              <a:ext uri="{FF2B5EF4-FFF2-40B4-BE49-F238E27FC236}">
                <a16:creationId xmlns:a16="http://schemas.microsoft.com/office/drawing/2014/main" id="{A24BFAB0-FC92-3E6F-CEAB-A98C046578EF}"/>
              </a:ext>
            </a:extLst>
          </p:cNvPr>
          <p:cNvSpPr/>
          <p:nvPr/>
        </p:nvSpPr>
        <p:spPr>
          <a:xfrm>
            <a:off x="2832983" y="0"/>
            <a:ext cx="86441" cy="2146157"/>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147101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F1E808E-1AD7-413A-A73D-6ED196B5F09D}"/>
              </a:ext>
            </a:extLst>
          </p:cNvPr>
          <p:cNvSpPr>
            <a:spLocks noGrp="1"/>
          </p:cNvSpPr>
          <p:nvPr>
            <p:ph type="body" sz="quarter" idx="12"/>
          </p:nvPr>
        </p:nvSpPr>
        <p:spPr>
          <a:xfrm>
            <a:off x="790575" y="492698"/>
            <a:ext cx="11401425" cy="609966"/>
          </a:xfrm>
        </p:spPr>
        <p:txBody>
          <a:bodyPr/>
          <a:lstStyle/>
          <a:p>
            <a:r>
              <a:rPr lang="fr-FR" sz="3200" dirty="0"/>
              <a:t>ENGAGEMENTS AUX COMPÉTITIONS</a:t>
            </a:r>
            <a:endParaRPr lang="en-US" sz="3200" dirty="0"/>
          </a:p>
        </p:txBody>
      </p:sp>
      <p:sp>
        <p:nvSpPr>
          <p:cNvPr id="12" name="Rectangle 11">
            <a:extLst>
              <a:ext uri="{FF2B5EF4-FFF2-40B4-BE49-F238E27FC236}">
                <a16:creationId xmlns:a16="http://schemas.microsoft.com/office/drawing/2014/main" id="{ECE02DCA-0DBE-91F8-DA7C-E0250C53276F}"/>
              </a:ext>
            </a:extLst>
          </p:cNvPr>
          <p:cNvSpPr/>
          <p:nvPr/>
        </p:nvSpPr>
        <p:spPr>
          <a:xfrm>
            <a:off x="381139" y="3165253"/>
            <a:ext cx="5210057" cy="54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787E25E-6D94-F6DE-62CF-12BB96023387}"/>
              </a:ext>
            </a:extLst>
          </p:cNvPr>
          <p:cNvSpPr/>
          <p:nvPr/>
        </p:nvSpPr>
        <p:spPr>
          <a:xfrm>
            <a:off x="4768060" y="4117405"/>
            <a:ext cx="951273" cy="291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54CF88D2-8A26-67F5-364A-5A0D32463BC2}"/>
              </a:ext>
            </a:extLst>
          </p:cNvPr>
          <p:cNvSpPr/>
          <p:nvPr/>
        </p:nvSpPr>
        <p:spPr>
          <a:xfrm>
            <a:off x="267356" y="2826327"/>
            <a:ext cx="5718685" cy="637309"/>
          </a:xfrm>
          <a:prstGeom prst="rect">
            <a:avLst/>
          </a:prstGeom>
          <a:noFill/>
          <a:ln w="41275">
            <a:solidFill>
              <a:srgbClr val="E73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Tableau 5">
            <a:extLst>
              <a:ext uri="{FF2B5EF4-FFF2-40B4-BE49-F238E27FC236}">
                <a16:creationId xmlns:a16="http://schemas.microsoft.com/office/drawing/2014/main" id="{959BFBB6-CD65-DA30-5A5A-C3EFC6F9F574}"/>
              </a:ext>
            </a:extLst>
          </p:cNvPr>
          <p:cNvGraphicFramePr>
            <a:graphicFrameLocks noGrp="1"/>
          </p:cNvGraphicFramePr>
          <p:nvPr/>
        </p:nvGraphicFramePr>
        <p:xfrm>
          <a:off x="258369" y="1281485"/>
          <a:ext cx="11675262" cy="640080"/>
        </p:xfrm>
        <a:graphic>
          <a:graphicData uri="http://schemas.openxmlformats.org/drawingml/2006/table">
            <a:tbl>
              <a:tblPr firstRow="1" bandRow="1">
                <a:tableStyleId>{5C22544A-7EE6-4342-B048-85BDC9FD1C3A}</a:tableStyleId>
              </a:tblPr>
              <a:tblGrid>
                <a:gridCol w="5837631">
                  <a:extLst>
                    <a:ext uri="{9D8B030D-6E8A-4147-A177-3AD203B41FA5}">
                      <a16:colId xmlns:a16="http://schemas.microsoft.com/office/drawing/2014/main" val="485996242"/>
                    </a:ext>
                  </a:extLst>
                </a:gridCol>
                <a:gridCol w="5837631">
                  <a:extLst>
                    <a:ext uri="{9D8B030D-6E8A-4147-A177-3AD203B41FA5}">
                      <a16:colId xmlns:a16="http://schemas.microsoft.com/office/drawing/2014/main" val="2800206326"/>
                    </a:ext>
                  </a:extLst>
                </a:gridCol>
              </a:tblGrid>
              <a:tr h="2026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solidFill>
                          <a:effectLst/>
                          <a:uLnTx/>
                          <a:uFillTx/>
                          <a:latin typeface="Montserrat" panose="00000500000000000000" pitchFamily="2" charset="0"/>
                          <a:ea typeface="+mn-ea"/>
                          <a:cs typeface="Adobe Arabic" panose="02040503050201020203" pitchFamily="18" charset="-78"/>
                        </a:rPr>
                        <a:t>Texte 2024-2025</a:t>
                      </a:r>
                      <a:endParaRPr lang="fr-FR" b="1" dirty="0">
                        <a:solidFill>
                          <a:schemeClr val="bg1"/>
                        </a:solidFill>
                      </a:endParaRPr>
                    </a:p>
                  </a:txBody>
                  <a:tcPr anchor="ctr">
                    <a:solidFill>
                      <a:srgbClr val="0A009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solidFill>
                          <a:effectLst/>
                          <a:uLnTx/>
                          <a:uFillTx/>
                          <a:latin typeface="Montserrat" panose="00000500000000000000" pitchFamily="2" charset="0"/>
                          <a:ea typeface="+mn-ea"/>
                          <a:cs typeface="Adobe Arabic" panose="02040503050201020203" pitchFamily="18" charset="-78"/>
                        </a:rPr>
                        <a:t>Propositions pour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solidFill>
                          <a:effectLst/>
                          <a:uLnTx/>
                          <a:uFillTx/>
                          <a:latin typeface="Montserrat" panose="00000500000000000000" pitchFamily="2" charset="0"/>
                          <a:ea typeface="+mn-ea"/>
                          <a:cs typeface="Adobe Arabic" panose="02040503050201020203" pitchFamily="18" charset="-78"/>
                        </a:rPr>
                        <a:t>Textes Officiels 2025-2026</a:t>
                      </a:r>
                    </a:p>
                  </a:txBody>
                  <a:tcPr anchor="ctr">
                    <a:solidFill>
                      <a:srgbClr val="0A0096"/>
                    </a:solidFill>
                  </a:tcPr>
                </a:tc>
                <a:extLst>
                  <a:ext uri="{0D108BD9-81ED-4DB2-BD59-A6C34878D82A}">
                    <a16:rowId xmlns:a16="http://schemas.microsoft.com/office/drawing/2014/main" val="1106850159"/>
                  </a:ext>
                </a:extLst>
              </a:tr>
            </a:tbl>
          </a:graphicData>
        </a:graphic>
      </p:graphicFrame>
      <p:cxnSp>
        <p:nvCxnSpPr>
          <p:cNvPr id="14" name="Connecteur droit 13">
            <a:extLst>
              <a:ext uri="{FF2B5EF4-FFF2-40B4-BE49-F238E27FC236}">
                <a16:creationId xmlns:a16="http://schemas.microsoft.com/office/drawing/2014/main" id="{5E806A5B-A191-798D-0E98-E4FC5B0B28B2}"/>
              </a:ext>
            </a:extLst>
          </p:cNvPr>
          <p:cNvCxnSpPr>
            <a:cxnSpLocks/>
          </p:cNvCxnSpPr>
          <p:nvPr/>
        </p:nvCxnSpPr>
        <p:spPr>
          <a:xfrm>
            <a:off x="6096000" y="1921565"/>
            <a:ext cx="0" cy="2487377"/>
          </a:xfrm>
          <a:prstGeom prst="line">
            <a:avLst/>
          </a:prstGeom>
        </p:spPr>
        <p:style>
          <a:lnRef idx="1">
            <a:schemeClr val="accent1"/>
          </a:lnRef>
          <a:fillRef idx="0">
            <a:schemeClr val="accent1"/>
          </a:fillRef>
          <a:effectRef idx="0">
            <a:schemeClr val="accent1"/>
          </a:effectRef>
          <a:fontRef idx="minor">
            <a:schemeClr val="tx1"/>
          </a:fontRef>
        </p:style>
      </p:cxnSp>
      <p:sp>
        <p:nvSpPr>
          <p:cNvPr id="2" name="Google Shape;68;p14">
            <a:extLst>
              <a:ext uri="{FF2B5EF4-FFF2-40B4-BE49-F238E27FC236}">
                <a16:creationId xmlns:a16="http://schemas.microsoft.com/office/drawing/2014/main" id="{4F7A01DA-6FA4-E89D-233A-CB9411EE8DFB}"/>
              </a:ext>
            </a:extLst>
          </p:cNvPr>
          <p:cNvSpPr txBox="1">
            <a:spLocks/>
          </p:cNvSpPr>
          <p:nvPr/>
        </p:nvSpPr>
        <p:spPr>
          <a:xfrm>
            <a:off x="381139" y="2041030"/>
            <a:ext cx="5379332" cy="4382791"/>
          </a:xfrm>
          <a:prstGeom prst="rect">
            <a:avLst/>
          </a:prstGeom>
        </p:spPr>
        <p:txBody>
          <a:bodyPr spcFirstLastPara="1" wrap="square" lIns="0" tIns="0" rIns="0" bIns="0" anchor="t" anchorCtr="0">
            <a:noAutofit/>
          </a:bodyPr>
          <a:lstStyle>
            <a:lvl1pPr marL="0" marR="0" indent="0" algn="l" defTabSz="914400" rtl="0" eaLnBrk="1" fontAlgn="auto" latinLnBrk="0" hangingPunct="1">
              <a:lnSpc>
                <a:spcPct val="115000"/>
              </a:lnSpc>
              <a:spcBef>
                <a:spcPts val="0"/>
              </a:spcBef>
              <a:spcAft>
                <a:spcPts val="0"/>
              </a:spcAft>
              <a:buClr>
                <a:schemeClr val="bg2">
                  <a:lumMod val="90000"/>
                </a:schemeClr>
              </a:buClr>
              <a:buSzPts val="2400"/>
              <a:buFont typeface="+mj-lt"/>
              <a:buNone/>
              <a:tabLst/>
              <a:defRPr sz="1600" kern="1200">
                <a:solidFill>
                  <a:srgbClr val="0A0096"/>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5000"/>
              </a:lnSpc>
              <a:spcBef>
                <a:spcPts val="0"/>
              </a:spcBef>
              <a:spcAft>
                <a:spcPts val="0"/>
              </a:spcAft>
              <a:buClr>
                <a:prstClr val="black"/>
              </a:buClr>
              <a:buSzPts val="1100"/>
              <a:buFont typeface="+mj-lt"/>
              <a:buNone/>
              <a:tabLst/>
              <a:defRPr/>
            </a:pPr>
            <a:r>
              <a:rPr kumimoji="0" lang="fr-FR" sz="1400" b="1" i="0" u="sng" strike="noStrike" kern="1200" cap="none" spc="0" normalizeH="0" baseline="0" noProof="0" dirty="0">
                <a:ln>
                  <a:noFill/>
                </a:ln>
                <a:solidFill>
                  <a:srgbClr val="0A0096"/>
                </a:solidFill>
                <a:effectLst/>
                <a:uLnTx/>
                <a:uFillTx/>
                <a:latin typeface="Montserrat" panose="00000500000000000000" pitchFamily="2" charset="0"/>
                <a:ea typeface="+mn-ea"/>
                <a:cs typeface="+mn-cs"/>
              </a:rPr>
              <a:t>Paragraphes concernés </a:t>
            </a:r>
            <a:r>
              <a:rPr kumimoji="0" lang="fr-FR" sz="1400" b="1" i="0" u="none" strike="noStrike" kern="1200" cap="none" spc="0" normalizeH="0" baseline="0" noProof="0" dirty="0">
                <a:ln>
                  <a:noFill/>
                </a:ln>
                <a:solidFill>
                  <a:srgbClr val="0A0096"/>
                </a:solidFill>
                <a:effectLst/>
                <a:uLnTx/>
                <a:uFillTx/>
                <a:latin typeface="Montserrat" panose="00000500000000000000" pitchFamily="2" charset="0"/>
                <a:ea typeface="+mn-ea"/>
                <a:cs typeface="+mn-cs"/>
              </a:rPr>
              <a:t>:</a:t>
            </a:r>
          </a:p>
          <a:p>
            <a:pPr marL="0" marR="0" lvl="0" indent="0" algn="l" defTabSz="180000" rtl="0" eaLnBrk="1" fontAlgn="auto" latinLnBrk="0" hangingPunct="1">
              <a:lnSpc>
                <a:spcPct val="115000"/>
              </a:lnSpc>
              <a:spcBef>
                <a:spcPts val="0"/>
              </a:spcBef>
              <a:spcAft>
                <a:spcPts val="0"/>
              </a:spcAft>
              <a:buClr>
                <a:prstClr val="black"/>
              </a:buClr>
              <a:buSzPts val="1100"/>
              <a:buFont typeface="+mj-lt"/>
              <a:buNone/>
              <a:tabLst/>
              <a:defRPr/>
            </a:pPr>
            <a:r>
              <a:rPr kumimoji="0" lang="fr-FR" sz="1400" b="0" i="0" u="none" strike="noStrike" kern="1200" cap="none" spc="0" normalizeH="0" baseline="0" noProof="0" dirty="0">
                <a:ln>
                  <a:noFill/>
                </a:ln>
                <a:solidFill>
                  <a:srgbClr val="0A0096"/>
                </a:solidFill>
                <a:effectLst/>
                <a:uLnTx/>
                <a:uFillTx/>
                <a:latin typeface="Montserrat" panose="00000500000000000000" pitchFamily="2" charset="0"/>
                <a:ea typeface="+mn-ea"/>
                <a:cs typeface="+mn-cs"/>
              </a:rPr>
              <a:t>	</a:t>
            </a:r>
            <a:r>
              <a:rPr kumimoji="0" lang="fr-FR" sz="1200" b="0" i="0" u="none" strike="noStrike" kern="1200" cap="none" spc="0" normalizeH="0" baseline="0" noProof="0" dirty="0">
                <a:ln>
                  <a:noFill/>
                </a:ln>
                <a:solidFill>
                  <a:srgbClr val="0A0096"/>
                </a:solidFill>
                <a:effectLst/>
                <a:uLnTx/>
                <a:uFillTx/>
                <a:latin typeface="Montserrat" panose="00000500000000000000" pitchFamily="2" charset="0"/>
                <a:ea typeface="+mn-ea"/>
                <a:cs typeface="+mn-cs"/>
              </a:rPr>
              <a:t>p18_</a:t>
            </a:r>
            <a:r>
              <a:rPr kumimoji="0" lang="fr-FR" sz="1200" b="1" i="0" u="none" strike="noStrike" kern="1200" cap="none" spc="0" normalizeH="0" baseline="0" noProof="0" dirty="0">
                <a:ln>
                  <a:noFill/>
                </a:ln>
                <a:solidFill>
                  <a:srgbClr val="0A0096"/>
                </a:solidFill>
                <a:effectLst/>
                <a:uLnTx/>
                <a:uFillTx/>
                <a:latin typeface="Montserrat" panose="00000500000000000000" pitchFamily="2" charset="0"/>
                <a:ea typeface="+mn-ea"/>
                <a:cs typeface="+mn-cs"/>
              </a:rPr>
              <a:t>A – </a:t>
            </a:r>
            <a:r>
              <a:rPr lang="fr-FR" sz="1200" b="1" dirty="0"/>
              <a:t>ENGAGEMENTS AUX COMPÉTITIONS</a:t>
            </a:r>
            <a:endParaRPr kumimoji="0" lang="fr-FR" sz="1200" b="1" i="0" u="none" strike="noStrike" kern="1200" cap="none" spc="0" normalizeH="0" baseline="0" noProof="0" dirty="0">
              <a:ln>
                <a:noFill/>
              </a:ln>
              <a:solidFill>
                <a:srgbClr val="0A0096"/>
              </a:solidFill>
              <a:effectLst/>
              <a:uLnTx/>
              <a:uFillTx/>
              <a:latin typeface="Montserrat" panose="00000500000000000000" pitchFamily="2" charset="0"/>
              <a:ea typeface="+mn-ea"/>
              <a:cs typeface="+mn-cs"/>
            </a:endParaRPr>
          </a:p>
          <a:p>
            <a:pPr marL="0" marR="0" lvl="0" indent="0" algn="just" defTabSz="180000" rtl="0" eaLnBrk="1" fontAlgn="auto" latinLnBrk="0" hangingPunct="1">
              <a:lnSpc>
                <a:spcPct val="115000"/>
              </a:lnSpc>
              <a:spcBef>
                <a:spcPts val="0"/>
              </a:spcBef>
              <a:spcAft>
                <a:spcPts val="0"/>
              </a:spcAft>
              <a:buClr>
                <a:prstClr val="black"/>
              </a:buClr>
              <a:buSzPts val="1100"/>
              <a:buFont typeface="+mj-lt"/>
              <a:buNone/>
              <a:tabLst/>
              <a:defRPr/>
            </a:pPr>
            <a:r>
              <a:rPr lang="fr-FR" sz="1200" dirty="0"/>
              <a:t>	1) </a:t>
            </a:r>
            <a:r>
              <a:rPr lang="fr-FR" sz="1200" u="sng" dirty="0"/>
              <a:t>PARTICIPANTS</a:t>
            </a:r>
            <a:endParaRPr kumimoji="0" lang="fr-FR" sz="1200" i="0" u="sng" strike="noStrike" kern="1200" cap="none" spc="0" normalizeH="0" baseline="0" noProof="0" dirty="0">
              <a:ln>
                <a:noFill/>
              </a:ln>
              <a:solidFill>
                <a:srgbClr val="0A0096"/>
              </a:solidFill>
              <a:effectLst/>
              <a:uLnTx/>
              <a:uFillTx/>
              <a:latin typeface="Montserrat" panose="00000500000000000000" pitchFamily="2" charset="0"/>
              <a:ea typeface="+mn-ea"/>
              <a:cs typeface="+mn-cs"/>
            </a:endParaRPr>
          </a:p>
          <a:p>
            <a:pPr marL="0" marR="0" lvl="0" indent="0" algn="just" defTabSz="180000" rtl="0" eaLnBrk="1" fontAlgn="auto" latinLnBrk="0" hangingPunct="1">
              <a:lnSpc>
                <a:spcPct val="115000"/>
              </a:lnSpc>
              <a:spcBef>
                <a:spcPts val="0"/>
              </a:spcBef>
              <a:spcAft>
                <a:spcPts val="0"/>
              </a:spcAft>
              <a:buClr>
                <a:prstClr val="black"/>
              </a:buClr>
              <a:buSzPts val="1100"/>
              <a:buFont typeface="+mj-lt"/>
              <a:buNone/>
              <a:tabLst/>
              <a:defRPr/>
            </a:pPr>
            <a:r>
              <a:rPr lang="fr-FR" sz="1200" b="1" dirty="0"/>
              <a:t>	</a:t>
            </a:r>
            <a:endParaRPr lang="fr-FR" sz="1200" dirty="0"/>
          </a:p>
        </p:txBody>
      </p:sp>
      <p:sp>
        <p:nvSpPr>
          <p:cNvPr id="7" name="Google Shape;68;p14">
            <a:extLst>
              <a:ext uri="{FF2B5EF4-FFF2-40B4-BE49-F238E27FC236}">
                <a16:creationId xmlns:a16="http://schemas.microsoft.com/office/drawing/2014/main" id="{68CD889A-380E-A104-45C5-340BFA4391D9}"/>
              </a:ext>
            </a:extLst>
          </p:cNvPr>
          <p:cNvSpPr txBox="1">
            <a:spLocks/>
          </p:cNvSpPr>
          <p:nvPr/>
        </p:nvSpPr>
        <p:spPr>
          <a:xfrm>
            <a:off x="6205960" y="2266096"/>
            <a:ext cx="5613044" cy="4439503"/>
          </a:xfrm>
          <a:prstGeom prst="rect">
            <a:avLst/>
          </a:prstGeom>
          <a:ln>
            <a:noFill/>
          </a:ln>
        </p:spPr>
        <p:txBody>
          <a:bodyPr spcFirstLastPara="1" wrap="square" lIns="0" tIns="0" rIns="0" bIns="0" anchor="t" anchorCtr="0">
            <a:noAutofit/>
          </a:bodyPr>
          <a:lstStyle>
            <a:lvl1pPr marL="609585" marR="0" lvl="0" indent="-507987" algn="l" defTabSz="914400" rtl="0" eaLnBrk="1" fontAlgn="auto" latinLnBrk="0" hangingPunct="1">
              <a:lnSpc>
                <a:spcPct val="115000"/>
              </a:lnSpc>
              <a:spcBef>
                <a:spcPts val="0"/>
              </a:spcBef>
              <a:spcAft>
                <a:spcPts val="0"/>
              </a:spcAft>
              <a:buClr>
                <a:schemeClr val="bg1"/>
              </a:buClr>
              <a:buSzPts val="2400"/>
              <a:buFont typeface="Inria Sans Light"/>
              <a:buChar char="▸"/>
              <a:tabLst/>
              <a:defRPr sz="2000" kern="1200">
                <a:solidFill>
                  <a:schemeClr val="bg1"/>
                </a:solidFill>
                <a:latin typeface="Barlow"/>
                <a:ea typeface="+mn-ea"/>
                <a:cs typeface="+mn-cs"/>
              </a:defRPr>
            </a:lvl1pPr>
            <a:lvl2pPr marL="1219170" lvl="1" indent="-507987" algn="l" defTabSz="914400" rtl="0" eaLnBrk="1" latinLnBrk="0" hangingPunct="1">
              <a:lnSpc>
                <a:spcPct val="90000"/>
              </a:lnSpc>
              <a:spcBef>
                <a:spcPts val="800"/>
              </a:spcBef>
              <a:spcAft>
                <a:spcPts val="0"/>
              </a:spcAft>
              <a:buSzPts val="2400"/>
              <a:buFont typeface="Arial" panose="020B0604020202020204" pitchFamily="34" charset="0"/>
              <a:buChar char="▹"/>
              <a:defRPr sz="2400" kern="1200">
                <a:solidFill>
                  <a:schemeClr val="tx1"/>
                </a:solidFill>
                <a:latin typeface="+mn-lt"/>
                <a:ea typeface="+mn-ea"/>
                <a:cs typeface="+mn-cs"/>
              </a:defRPr>
            </a:lvl2pPr>
            <a:lvl3pPr marL="1828754" lvl="2" indent="-507987" algn="l" defTabSz="914400" rtl="0" eaLnBrk="1" latinLnBrk="0" hangingPunct="1">
              <a:lnSpc>
                <a:spcPct val="90000"/>
              </a:lnSpc>
              <a:spcBef>
                <a:spcPts val="800"/>
              </a:spcBef>
              <a:spcAft>
                <a:spcPts val="0"/>
              </a:spcAft>
              <a:buSzPts val="2400"/>
              <a:buFont typeface="Arial" panose="020B0604020202020204" pitchFamily="34" charset="0"/>
              <a:buChar char="■"/>
              <a:defRPr sz="2000" kern="1200">
                <a:solidFill>
                  <a:schemeClr val="tx1"/>
                </a:solidFill>
                <a:latin typeface="+mn-lt"/>
                <a:ea typeface="+mn-ea"/>
                <a:cs typeface="+mn-cs"/>
              </a:defRPr>
            </a:lvl3pPr>
            <a:lvl4pPr marL="2438339" lvl="3"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4pPr>
            <a:lvl5pPr marL="3047924" lvl="4"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5pPr>
            <a:lvl6pPr marL="3657509" lvl="5"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6pPr>
            <a:lvl7pPr marL="4267093" lvl="6"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7pPr>
            <a:lvl8pPr marL="4876678" lvl="7"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8pPr>
            <a:lvl9pPr marL="5486263" lvl="8" indent="-507987" algn="l" defTabSz="914400" rtl="0" eaLnBrk="1" latinLnBrk="0" hangingPunct="1">
              <a:lnSpc>
                <a:spcPct val="90000"/>
              </a:lnSpc>
              <a:spcBef>
                <a:spcPts val="800"/>
              </a:spcBef>
              <a:spcAft>
                <a:spcPts val="800"/>
              </a:spcAft>
              <a:buSzPts val="2400"/>
              <a:buFont typeface="Arial" panose="020B0604020202020204" pitchFamily="34" charset="0"/>
              <a:buChar char="■"/>
              <a:defRPr sz="1800" kern="1200">
                <a:solidFill>
                  <a:schemeClr val="tx1"/>
                </a:solidFill>
                <a:latin typeface="+mn-lt"/>
                <a:ea typeface="+mn-ea"/>
                <a:cs typeface="+mn-cs"/>
              </a:defRPr>
            </a:lvl9pPr>
          </a:lstStyle>
          <a:p>
            <a:pPr marL="0" indent="0" algn="just">
              <a:buClr>
                <a:schemeClr val="dk1"/>
              </a:buClr>
              <a:buSzPts val="1100"/>
              <a:buNone/>
            </a:pPr>
            <a:r>
              <a:rPr lang="fr-FR" sz="1400" b="1" u="sng" dirty="0">
                <a:solidFill>
                  <a:srgbClr val="0A0096"/>
                </a:solidFill>
                <a:latin typeface="Montserrat" panose="00000500000000000000" pitchFamily="2" charset="0"/>
              </a:rPr>
              <a:t>Action </a:t>
            </a:r>
            <a:r>
              <a:rPr lang="fr-FR" sz="1400" b="1" dirty="0">
                <a:solidFill>
                  <a:srgbClr val="0A0096"/>
                </a:solidFill>
                <a:latin typeface="Montserrat" panose="00000500000000000000" pitchFamily="2" charset="0"/>
              </a:rPr>
              <a:t>: </a:t>
            </a:r>
            <a:r>
              <a:rPr lang="fr-FR" sz="1400" dirty="0">
                <a:solidFill>
                  <a:srgbClr val="0A0096"/>
                </a:solidFill>
                <a:latin typeface="Montserrat" panose="00000500000000000000" pitchFamily="2" charset="0"/>
              </a:rPr>
              <a:t>Modification de Texte </a:t>
            </a:r>
            <a:endParaRPr lang="fr-FR" sz="1400" u="sng" dirty="0">
              <a:solidFill>
                <a:srgbClr val="FF0000"/>
              </a:solidFill>
              <a:latin typeface="Montserrat" panose="00000500000000000000" pitchFamily="2" charset="0"/>
            </a:endParaRPr>
          </a:p>
          <a:p>
            <a:pPr marL="0" indent="0" algn="just">
              <a:buClr>
                <a:schemeClr val="dk1"/>
              </a:buClr>
              <a:buSzPts val="1100"/>
              <a:buFont typeface="Inria Sans Light"/>
              <a:buNone/>
            </a:pPr>
            <a:endParaRPr lang="fr-FR" sz="1400" b="1" u="sng" dirty="0">
              <a:solidFill>
                <a:srgbClr val="0A0096"/>
              </a:solidFill>
              <a:latin typeface="Montserrat" panose="00000500000000000000" pitchFamily="2" charset="0"/>
            </a:endParaRPr>
          </a:p>
          <a:p>
            <a:pPr marL="0" indent="0" algn="just">
              <a:spcAft>
                <a:spcPts val="600"/>
              </a:spcAft>
              <a:buClr>
                <a:schemeClr val="dk1"/>
              </a:buClr>
              <a:buSzPts val="1100"/>
              <a:buFont typeface="Inria Sans Light"/>
              <a:buNone/>
            </a:pPr>
            <a:r>
              <a:rPr lang="fr-FR" sz="1400" b="1" u="sng" dirty="0">
                <a:solidFill>
                  <a:srgbClr val="0A0096"/>
                </a:solidFill>
                <a:latin typeface="Montserrat" panose="00000500000000000000" pitchFamily="2" charset="0"/>
              </a:rPr>
              <a:t>Texte ajouté : </a:t>
            </a:r>
          </a:p>
          <a:p>
            <a:pPr marL="0" indent="0" algn="just">
              <a:buClr>
                <a:schemeClr val="dk1"/>
              </a:buClr>
              <a:buSzPts val="1100"/>
              <a:buNone/>
            </a:pPr>
            <a:r>
              <a:rPr lang="fr-FR" sz="1200" dirty="0">
                <a:solidFill>
                  <a:schemeClr val="tx1"/>
                </a:solidFill>
                <a:latin typeface="Montserrat" pitchFamily="2" charset="77"/>
              </a:rPr>
              <a:t>Un participant ne peut combattre au cours d’une même journée dans deux compétitions.</a:t>
            </a:r>
            <a:endParaRPr lang="fr-FR" sz="1200" dirty="0">
              <a:solidFill>
                <a:srgbClr val="FF0000"/>
              </a:solidFill>
              <a:latin typeface="Montserrat" pitchFamily="2" charset="77"/>
            </a:endParaRPr>
          </a:p>
          <a:p>
            <a:pPr marL="0" indent="0" algn="just">
              <a:buClr>
                <a:schemeClr val="dk1"/>
              </a:buClr>
              <a:buSzPts val="1100"/>
              <a:buNone/>
            </a:pPr>
            <a:r>
              <a:rPr lang="fr-FR" sz="1200" dirty="0">
                <a:solidFill>
                  <a:srgbClr val="FF0000"/>
                </a:solidFill>
                <a:latin typeface="Montserrat" pitchFamily="2" charset="77"/>
              </a:rPr>
              <a:t>Néanmoins, sur une même journée, les combattants peuvent participer à plusieurs épreuves issues d'une même compétition.</a:t>
            </a:r>
          </a:p>
        </p:txBody>
      </p:sp>
      <p:sp>
        <p:nvSpPr>
          <p:cNvPr id="4" name="Google Shape;67;p14">
            <a:extLst>
              <a:ext uri="{FF2B5EF4-FFF2-40B4-BE49-F238E27FC236}">
                <a16:creationId xmlns:a16="http://schemas.microsoft.com/office/drawing/2014/main" id="{2E5D85F2-F8B4-16BB-5ACB-DD099176D9EA}"/>
              </a:ext>
            </a:extLst>
          </p:cNvPr>
          <p:cNvSpPr txBox="1">
            <a:spLocks/>
          </p:cNvSpPr>
          <p:nvPr/>
        </p:nvSpPr>
        <p:spPr>
          <a:xfrm>
            <a:off x="161926" y="4692206"/>
            <a:ext cx="11868147" cy="1167666"/>
          </a:xfrm>
          <a:prstGeom prst="rect">
            <a:avLst/>
          </a:prstGeom>
        </p:spPr>
        <p:txBody>
          <a:bodyPr spcFirstLastPara="1" wrap="square" lIns="0" tIns="0" rIns="0" bIns="0" anchor="t" anchorCtr="0">
            <a:noAutofit/>
          </a:bodyPr>
          <a:lstStyle>
            <a:defPPr>
              <a:defRPr lang="de-DE"/>
            </a:defPPr>
            <a:lvl1pPr marR="0" lvl="0" indent="0" algn="ctr" fontAlgn="auto">
              <a:lnSpc>
                <a:spcPct val="115000"/>
              </a:lnSpc>
              <a:spcBef>
                <a:spcPts val="0"/>
              </a:spcBef>
              <a:spcAft>
                <a:spcPts val="0"/>
              </a:spcAft>
              <a:buClr>
                <a:schemeClr val="dk1"/>
              </a:buClr>
              <a:buSzPts val="1100"/>
              <a:buFont typeface="Inria Sans Light"/>
              <a:buNone/>
              <a:tabLst/>
              <a:defRPr sz="1500">
                <a:solidFill>
                  <a:srgbClr val="0A0096"/>
                </a:solidFill>
                <a:latin typeface="Montserrat" panose="00000500000000000000" pitchFamily="2" charset="0"/>
              </a:defRPr>
            </a:lvl1pPr>
            <a:lvl2pPr marL="1219170" lvl="1" indent="-507987">
              <a:lnSpc>
                <a:spcPct val="90000"/>
              </a:lnSpc>
              <a:spcBef>
                <a:spcPts val="800"/>
              </a:spcBef>
              <a:spcAft>
                <a:spcPts val="0"/>
              </a:spcAft>
              <a:buSzPts val="2400"/>
              <a:buFont typeface="Arial" panose="020B0604020202020204" pitchFamily="34" charset="0"/>
              <a:buChar char="▹"/>
              <a:defRPr sz="2400"/>
            </a:lvl2pPr>
            <a:lvl3pPr marL="1828754" lvl="2" indent="-507987">
              <a:lnSpc>
                <a:spcPct val="90000"/>
              </a:lnSpc>
              <a:spcBef>
                <a:spcPts val="800"/>
              </a:spcBef>
              <a:spcAft>
                <a:spcPts val="0"/>
              </a:spcAft>
              <a:buSzPts val="2400"/>
              <a:buFont typeface="Arial" panose="020B0604020202020204" pitchFamily="34" charset="0"/>
              <a:buChar char="■"/>
              <a:defRPr sz="2000"/>
            </a:lvl3pPr>
            <a:lvl4pPr marL="2438339" lvl="3" indent="-507987">
              <a:lnSpc>
                <a:spcPct val="90000"/>
              </a:lnSpc>
              <a:spcBef>
                <a:spcPts val="800"/>
              </a:spcBef>
              <a:spcAft>
                <a:spcPts val="0"/>
              </a:spcAft>
              <a:buSzPts val="2400"/>
              <a:buFont typeface="Arial" panose="020B0604020202020204" pitchFamily="34" charset="0"/>
              <a:buChar char="●"/>
            </a:lvl4pPr>
            <a:lvl5pPr marL="3047924" lvl="4" indent="-507987">
              <a:lnSpc>
                <a:spcPct val="90000"/>
              </a:lnSpc>
              <a:spcBef>
                <a:spcPts val="800"/>
              </a:spcBef>
              <a:spcAft>
                <a:spcPts val="0"/>
              </a:spcAft>
              <a:buSzPts val="2400"/>
              <a:buFont typeface="Arial" panose="020B0604020202020204" pitchFamily="34" charset="0"/>
              <a:buChar char="○"/>
            </a:lvl5pPr>
            <a:lvl6pPr marL="3657509" lvl="5" indent="-507987">
              <a:lnSpc>
                <a:spcPct val="90000"/>
              </a:lnSpc>
              <a:spcBef>
                <a:spcPts val="800"/>
              </a:spcBef>
              <a:spcAft>
                <a:spcPts val="0"/>
              </a:spcAft>
              <a:buSzPts val="2400"/>
              <a:buFont typeface="Arial" panose="020B0604020202020204" pitchFamily="34" charset="0"/>
              <a:buChar char="■"/>
            </a:lvl6pPr>
            <a:lvl7pPr marL="4267093" lvl="6" indent="-507987">
              <a:lnSpc>
                <a:spcPct val="90000"/>
              </a:lnSpc>
              <a:spcBef>
                <a:spcPts val="800"/>
              </a:spcBef>
              <a:spcAft>
                <a:spcPts val="0"/>
              </a:spcAft>
              <a:buSzPts val="2400"/>
              <a:buFont typeface="Arial" panose="020B0604020202020204" pitchFamily="34" charset="0"/>
              <a:buChar char="●"/>
            </a:lvl7pPr>
            <a:lvl8pPr marL="4876678" lvl="7" indent="-507987">
              <a:lnSpc>
                <a:spcPct val="90000"/>
              </a:lnSpc>
              <a:spcBef>
                <a:spcPts val="800"/>
              </a:spcBef>
              <a:spcAft>
                <a:spcPts val="0"/>
              </a:spcAft>
              <a:buSzPts val="2400"/>
              <a:buFont typeface="Arial" panose="020B0604020202020204" pitchFamily="34" charset="0"/>
              <a:buChar char="○"/>
            </a:lvl8pPr>
            <a:lvl9pPr marL="5486263" lvl="8" indent="-507987">
              <a:lnSpc>
                <a:spcPct val="90000"/>
              </a:lnSpc>
              <a:spcBef>
                <a:spcPts val="800"/>
              </a:spcBef>
              <a:spcAft>
                <a:spcPts val="800"/>
              </a:spcAft>
              <a:buSzPts val="2400"/>
              <a:buFont typeface="Arial" panose="020B0604020202020204" pitchFamily="34" charset="0"/>
              <a:buChar char="■"/>
            </a:lvl9pPr>
          </a:lstStyle>
          <a:p>
            <a:pPr marL="0" marR="0" lvl="0" indent="0" algn="ctr" defTabSz="914400" rtl="0" eaLnBrk="1" fontAlgn="auto" latinLnBrk="0" hangingPunct="1">
              <a:lnSpc>
                <a:spcPct val="115000"/>
              </a:lnSpc>
              <a:spcBef>
                <a:spcPts val="0"/>
              </a:spcBef>
              <a:spcAft>
                <a:spcPts val="0"/>
              </a:spcAft>
              <a:buClr>
                <a:prstClr val="black"/>
              </a:buClr>
              <a:buSzPts val="1100"/>
              <a:buFont typeface="Inria Sans Light"/>
              <a:buNone/>
              <a:tabLst/>
              <a:defRPr/>
            </a:pPr>
            <a:r>
              <a:rPr lang="fr-FR" sz="1600" b="1" u="sng" dirty="0"/>
              <a:t>ARGUMENTAIRE : </a:t>
            </a:r>
          </a:p>
        </p:txBody>
      </p:sp>
      <p:sp>
        <p:nvSpPr>
          <p:cNvPr id="8" name="ZoneTexte 7">
            <a:extLst>
              <a:ext uri="{FF2B5EF4-FFF2-40B4-BE49-F238E27FC236}">
                <a16:creationId xmlns:a16="http://schemas.microsoft.com/office/drawing/2014/main" id="{D4817390-43CB-E64F-81F0-4BEAF643E9FD}"/>
              </a:ext>
            </a:extLst>
          </p:cNvPr>
          <p:cNvSpPr txBox="1"/>
          <p:nvPr/>
        </p:nvSpPr>
        <p:spPr>
          <a:xfrm>
            <a:off x="1939636" y="3463636"/>
            <a:ext cx="184731" cy="369332"/>
          </a:xfrm>
          <a:prstGeom prst="rect">
            <a:avLst/>
          </a:prstGeom>
          <a:noFill/>
        </p:spPr>
        <p:txBody>
          <a:bodyPr wrap="none" rtlCol="0">
            <a:spAutoFit/>
          </a:bodyPr>
          <a:lstStyle/>
          <a:p>
            <a:endParaRPr lang="fr-FR" dirty="0"/>
          </a:p>
        </p:txBody>
      </p:sp>
      <p:sp>
        <p:nvSpPr>
          <p:cNvPr id="13" name="Google Shape;68;p14">
            <a:extLst>
              <a:ext uri="{FF2B5EF4-FFF2-40B4-BE49-F238E27FC236}">
                <a16:creationId xmlns:a16="http://schemas.microsoft.com/office/drawing/2014/main" id="{E156F5C6-6773-8C4D-8519-D577E3DE340B}"/>
              </a:ext>
            </a:extLst>
          </p:cNvPr>
          <p:cNvSpPr txBox="1">
            <a:spLocks/>
          </p:cNvSpPr>
          <p:nvPr/>
        </p:nvSpPr>
        <p:spPr>
          <a:xfrm>
            <a:off x="381140" y="2929726"/>
            <a:ext cx="5456186" cy="4561064"/>
          </a:xfrm>
          <a:prstGeom prst="rect">
            <a:avLst/>
          </a:prstGeom>
          <a:ln>
            <a:noFill/>
          </a:ln>
        </p:spPr>
        <p:txBody>
          <a:bodyPr spcFirstLastPara="1" wrap="square" lIns="0" tIns="0" rIns="0" bIns="0" anchor="t" anchorCtr="0">
            <a:noAutofit/>
          </a:bodyPr>
          <a:lstStyle>
            <a:lvl1pPr marL="609585" marR="0" lvl="0" indent="-507987" algn="l" defTabSz="914400" rtl="0" eaLnBrk="1" fontAlgn="auto" latinLnBrk="0" hangingPunct="1">
              <a:lnSpc>
                <a:spcPct val="115000"/>
              </a:lnSpc>
              <a:spcBef>
                <a:spcPts val="0"/>
              </a:spcBef>
              <a:spcAft>
                <a:spcPts val="0"/>
              </a:spcAft>
              <a:buClr>
                <a:schemeClr val="bg1"/>
              </a:buClr>
              <a:buSzPts val="2400"/>
              <a:buFont typeface="Inria Sans Light"/>
              <a:buChar char="▸"/>
              <a:tabLst/>
              <a:defRPr sz="2000" kern="1200">
                <a:solidFill>
                  <a:schemeClr val="bg1"/>
                </a:solidFill>
                <a:latin typeface="Barlow"/>
                <a:ea typeface="+mn-ea"/>
                <a:cs typeface="+mn-cs"/>
              </a:defRPr>
            </a:lvl1pPr>
            <a:lvl2pPr marL="1219170" lvl="1" indent="-507987" algn="l" defTabSz="914400" rtl="0" eaLnBrk="1" latinLnBrk="0" hangingPunct="1">
              <a:lnSpc>
                <a:spcPct val="90000"/>
              </a:lnSpc>
              <a:spcBef>
                <a:spcPts val="800"/>
              </a:spcBef>
              <a:spcAft>
                <a:spcPts val="0"/>
              </a:spcAft>
              <a:buSzPts val="2400"/>
              <a:buFont typeface="Arial" panose="020B0604020202020204" pitchFamily="34" charset="0"/>
              <a:buChar char="▹"/>
              <a:defRPr sz="2400" kern="1200">
                <a:solidFill>
                  <a:schemeClr val="tx1"/>
                </a:solidFill>
                <a:latin typeface="+mn-lt"/>
                <a:ea typeface="+mn-ea"/>
                <a:cs typeface="+mn-cs"/>
              </a:defRPr>
            </a:lvl2pPr>
            <a:lvl3pPr marL="1828754" lvl="2" indent="-507987" algn="l" defTabSz="914400" rtl="0" eaLnBrk="1" latinLnBrk="0" hangingPunct="1">
              <a:lnSpc>
                <a:spcPct val="90000"/>
              </a:lnSpc>
              <a:spcBef>
                <a:spcPts val="800"/>
              </a:spcBef>
              <a:spcAft>
                <a:spcPts val="0"/>
              </a:spcAft>
              <a:buSzPts val="2400"/>
              <a:buFont typeface="Arial" panose="020B0604020202020204" pitchFamily="34" charset="0"/>
              <a:buChar char="■"/>
              <a:defRPr sz="2000" kern="1200">
                <a:solidFill>
                  <a:schemeClr val="tx1"/>
                </a:solidFill>
                <a:latin typeface="+mn-lt"/>
                <a:ea typeface="+mn-ea"/>
                <a:cs typeface="+mn-cs"/>
              </a:defRPr>
            </a:lvl3pPr>
            <a:lvl4pPr marL="2438339" lvl="3"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4pPr>
            <a:lvl5pPr marL="3047924" lvl="4"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5pPr>
            <a:lvl6pPr marL="3657509" lvl="5"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6pPr>
            <a:lvl7pPr marL="4267093" lvl="6"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7pPr>
            <a:lvl8pPr marL="4876678" lvl="7"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8pPr>
            <a:lvl9pPr marL="5486263" lvl="8" indent="-507987" algn="l" defTabSz="914400" rtl="0" eaLnBrk="1" latinLnBrk="0" hangingPunct="1">
              <a:lnSpc>
                <a:spcPct val="90000"/>
              </a:lnSpc>
              <a:spcBef>
                <a:spcPts val="800"/>
              </a:spcBef>
              <a:spcAft>
                <a:spcPts val="800"/>
              </a:spcAft>
              <a:buSzPts val="2400"/>
              <a:buFont typeface="Arial" panose="020B0604020202020204" pitchFamily="34" charset="0"/>
              <a:buChar char="■"/>
              <a:defRPr sz="1800" kern="1200">
                <a:solidFill>
                  <a:schemeClr val="tx1"/>
                </a:solidFill>
                <a:latin typeface="+mn-lt"/>
                <a:ea typeface="+mn-ea"/>
                <a:cs typeface="+mn-cs"/>
              </a:defRPr>
            </a:lvl9pPr>
          </a:lstStyle>
          <a:p>
            <a:pPr marL="0" indent="0" algn="just">
              <a:buClr>
                <a:schemeClr val="dk1"/>
              </a:buClr>
              <a:buSzPts val="1100"/>
              <a:buFont typeface="Inria Sans Light"/>
              <a:buNone/>
            </a:pPr>
            <a:r>
              <a:rPr lang="fr-FR" sz="1300" dirty="0">
                <a:solidFill>
                  <a:schemeClr val="tx1"/>
                </a:solidFill>
                <a:latin typeface="Montserrat" pitchFamily="2" charset="77"/>
              </a:rPr>
              <a:t>Un participant ne peut combattre au cours d’une même journée dans deux compétitions.</a:t>
            </a:r>
          </a:p>
          <a:p>
            <a:pPr marL="285750" indent="-285750" algn="just">
              <a:buClr>
                <a:schemeClr val="dk1"/>
              </a:buClr>
              <a:buSzPts val="1100"/>
              <a:buFont typeface="Wingdings" panose="05000000000000000000" pitchFamily="2" charset="2"/>
              <a:buChar char="q"/>
            </a:pPr>
            <a:endParaRPr lang="fr-FR" sz="1400" dirty="0">
              <a:solidFill>
                <a:schemeClr val="tx1"/>
              </a:solidFill>
              <a:latin typeface="Montserrat" pitchFamily="2" charset="77"/>
            </a:endParaRPr>
          </a:p>
        </p:txBody>
      </p:sp>
      <p:sp>
        <p:nvSpPr>
          <p:cNvPr id="10" name="Rectangle 9">
            <a:extLst>
              <a:ext uri="{FF2B5EF4-FFF2-40B4-BE49-F238E27FC236}">
                <a16:creationId xmlns:a16="http://schemas.microsoft.com/office/drawing/2014/main" id="{3EAAE39C-E554-1346-9EFF-FDA511CBC6AD}"/>
              </a:ext>
            </a:extLst>
          </p:cNvPr>
          <p:cNvSpPr/>
          <p:nvPr/>
        </p:nvSpPr>
        <p:spPr>
          <a:xfrm>
            <a:off x="1391078" y="4973531"/>
            <a:ext cx="9462655" cy="1208279"/>
          </a:xfrm>
          <a:prstGeom prst="rect">
            <a:avLst/>
          </a:prstGeom>
          <a:solidFill>
            <a:schemeClr val="bg1"/>
          </a:solidFill>
        </p:spPr>
        <p:txBody>
          <a:bodyPr wrap="square">
            <a:spAutoFit/>
          </a:bodyPr>
          <a:lstStyle/>
          <a:p>
            <a:pPr algn="ctr">
              <a:lnSpc>
                <a:spcPct val="115000"/>
              </a:lnSpc>
              <a:buClr>
                <a:prstClr val="black"/>
              </a:buClr>
              <a:buSzPts val="1100"/>
              <a:defRPr/>
            </a:pPr>
            <a:r>
              <a:rPr lang="fr-FR" sz="1600" b="1" dirty="0">
                <a:solidFill>
                  <a:srgbClr val="0A0096"/>
                </a:solidFill>
                <a:latin typeface="Montserrat" panose="00000500000000000000" pitchFamily="2" charset="0"/>
              </a:rPr>
              <a:t>Permettre de répondre aux problématiques de calendrier de plus en plus fréquentes dans nos territoires et ainsi coupler plusieurs épreuves sur une même journée. </a:t>
            </a:r>
          </a:p>
          <a:p>
            <a:pPr algn="ctr">
              <a:lnSpc>
                <a:spcPct val="115000"/>
              </a:lnSpc>
              <a:buClr>
                <a:prstClr val="black"/>
              </a:buClr>
              <a:buSzPts val="1100"/>
              <a:defRPr/>
            </a:pPr>
            <a:r>
              <a:rPr lang="fr-FR" sz="1600" b="1" dirty="0">
                <a:solidFill>
                  <a:srgbClr val="0A0096"/>
                </a:solidFill>
                <a:latin typeface="Montserrat" panose="00000500000000000000" pitchFamily="2" charset="0"/>
              </a:rPr>
              <a:t>De plus, les épreuves de Jujitsu pourront être combinées (Ne </a:t>
            </a:r>
            <a:r>
              <a:rPr lang="fr-FR" sz="1600" b="1" dirty="0" err="1">
                <a:solidFill>
                  <a:srgbClr val="0A0096"/>
                </a:solidFill>
                <a:latin typeface="Montserrat" panose="00000500000000000000" pitchFamily="2" charset="0"/>
              </a:rPr>
              <a:t>Waza</a:t>
            </a:r>
            <a:r>
              <a:rPr lang="fr-FR" sz="1600" b="1" dirty="0">
                <a:solidFill>
                  <a:srgbClr val="0A0096"/>
                </a:solidFill>
                <a:latin typeface="Montserrat" panose="00000500000000000000" pitchFamily="2" charset="0"/>
              </a:rPr>
              <a:t> le matin par exemple et du </a:t>
            </a:r>
            <a:r>
              <a:rPr lang="fr-FR" sz="1600" b="1" dirty="0" err="1">
                <a:solidFill>
                  <a:srgbClr val="0A0096"/>
                </a:solidFill>
                <a:latin typeface="Montserrat" panose="00000500000000000000" pitchFamily="2" charset="0"/>
              </a:rPr>
              <a:t>Fighting</a:t>
            </a:r>
            <a:r>
              <a:rPr lang="fr-FR" sz="1600" b="1" dirty="0">
                <a:solidFill>
                  <a:srgbClr val="0A0096"/>
                </a:solidFill>
                <a:latin typeface="Montserrat" panose="00000500000000000000" pitchFamily="2" charset="0"/>
              </a:rPr>
              <a:t> l’après midi). </a:t>
            </a:r>
          </a:p>
        </p:txBody>
      </p:sp>
    </p:spTree>
    <p:extLst>
      <p:ext uri="{BB962C8B-B14F-4D97-AF65-F5344CB8AC3E}">
        <p14:creationId xmlns:p14="http://schemas.microsoft.com/office/powerpoint/2010/main" val="1912847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F1E808E-1AD7-413A-A73D-6ED196B5F09D}"/>
              </a:ext>
            </a:extLst>
          </p:cNvPr>
          <p:cNvSpPr>
            <a:spLocks noGrp="1"/>
          </p:cNvSpPr>
          <p:nvPr>
            <p:ph type="body" sz="quarter" idx="12"/>
          </p:nvPr>
        </p:nvSpPr>
        <p:spPr>
          <a:xfrm>
            <a:off x="790575" y="492698"/>
            <a:ext cx="11401425" cy="609966"/>
          </a:xfrm>
        </p:spPr>
        <p:txBody>
          <a:bodyPr/>
          <a:lstStyle/>
          <a:p>
            <a:r>
              <a:rPr lang="fr-FR" sz="3200" dirty="0"/>
              <a:t>ENGAGEMENTS AUX COMPÉTITIONS</a:t>
            </a:r>
            <a:endParaRPr lang="en-US" sz="3200" dirty="0"/>
          </a:p>
        </p:txBody>
      </p:sp>
      <p:sp>
        <p:nvSpPr>
          <p:cNvPr id="12" name="Rectangle 11">
            <a:extLst>
              <a:ext uri="{FF2B5EF4-FFF2-40B4-BE49-F238E27FC236}">
                <a16:creationId xmlns:a16="http://schemas.microsoft.com/office/drawing/2014/main" id="{ECE02DCA-0DBE-91F8-DA7C-E0250C53276F}"/>
              </a:ext>
            </a:extLst>
          </p:cNvPr>
          <p:cNvSpPr/>
          <p:nvPr/>
        </p:nvSpPr>
        <p:spPr>
          <a:xfrm>
            <a:off x="381139" y="3165253"/>
            <a:ext cx="5210057" cy="54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787E25E-6D94-F6DE-62CF-12BB96023387}"/>
              </a:ext>
            </a:extLst>
          </p:cNvPr>
          <p:cNvSpPr/>
          <p:nvPr/>
        </p:nvSpPr>
        <p:spPr>
          <a:xfrm>
            <a:off x="4768060" y="4117405"/>
            <a:ext cx="951273" cy="291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54CF88D2-8A26-67F5-364A-5A0D32463BC2}"/>
              </a:ext>
            </a:extLst>
          </p:cNvPr>
          <p:cNvSpPr/>
          <p:nvPr/>
        </p:nvSpPr>
        <p:spPr>
          <a:xfrm>
            <a:off x="267356" y="2826326"/>
            <a:ext cx="5718685" cy="1424397"/>
          </a:xfrm>
          <a:prstGeom prst="rect">
            <a:avLst/>
          </a:prstGeom>
          <a:noFill/>
          <a:ln w="41275">
            <a:solidFill>
              <a:srgbClr val="E73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Tableau 5">
            <a:extLst>
              <a:ext uri="{FF2B5EF4-FFF2-40B4-BE49-F238E27FC236}">
                <a16:creationId xmlns:a16="http://schemas.microsoft.com/office/drawing/2014/main" id="{959BFBB6-CD65-DA30-5A5A-C3EFC6F9F574}"/>
              </a:ext>
            </a:extLst>
          </p:cNvPr>
          <p:cNvGraphicFramePr>
            <a:graphicFrameLocks noGrp="1"/>
          </p:cNvGraphicFramePr>
          <p:nvPr/>
        </p:nvGraphicFramePr>
        <p:xfrm>
          <a:off x="258369" y="1281485"/>
          <a:ext cx="11675262" cy="640080"/>
        </p:xfrm>
        <a:graphic>
          <a:graphicData uri="http://schemas.openxmlformats.org/drawingml/2006/table">
            <a:tbl>
              <a:tblPr firstRow="1" bandRow="1">
                <a:tableStyleId>{5C22544A-7EE6-4342-B048-85BDC9FD1C3A}</a:tableStyleId>
              </a:tblPr>
              <a:tblGrid>
                <a:gridCol w="5837631">
                  <a:extLst>
                    <a:ext uri="{9D8B030D-6E8A-4147-A177-3AD203B41FA5}">
                      <a16:colId xmlns:a16="http://schemas.microsoft.com/office/drawing/2014/main" val="485996242"/>
                    </a:ext>
                  </a:extLst>
                </a:gridCol>
                <a:gridCol w="5837631">
                  <a:extLst>
                    <a:ext uri="{9D8B030D-6E8A-4147-A177-3AD203B41FA5}">
                      <a16:colId xmlns:a16="http://schemas.microsoft.com/office/drawing/2014/main" val="2800206326"/>
                    </a:ext>
                  </a:extLst>
                </a:gridCol>
              </a:tblGrid>
              <a:tr h="2026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solidFill>
                          <a:effectLst/>
                          <a:uLnTx/>
                          <a:uFillTx/>
                          <a:latin typeface="Montserrat" panose="00000500000000000000" pitchFamily="2" charset="0"/>
                          <a:ea typeface="+mn-ea"/>
                          <a:cs typeface="Adobe Arabic" panose="02040503050201020203" pitchFamily="18" charset="-78"/>
                        </a:rPr>
                        <a:t>Texte 2024-2025</a:t>
                      </a:r>
                      <a:endParaRPr lang="fr-FR" b="1" dirty="0">
                        <a:solidFill>
                          <a:schemeClr val="bg1"/>
                        </a:solidFill>
                      </a:endParaRPr>
                    </a:p>
                  </a:txBody>
                  <a:tcPr anchor="ctr">
                    <a:solidFill>
                      <a:srgbClr val="0A009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solidFill>
                          <a:effectLst/>
                          <a:uLnTx/>
                          <a:uFillTx/>
                          <a:latin typeface="Montserrat" panose="00000500000000000000" pitchFamily="2" charset="0"/>
                          <a:ea typeface="+mn-ea"/>
                          <a:cs typeface="Adobe Arabic" panose="02040503050201020203" pitchFamily="18" charset="-78"/>
                        </a:rPr>
                        <a:t>Propositions pour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solidFill>
                          <a:effectLst/>
                          <a:uLnTx/>
                          <a:uFillTx/>
                          <a:latin typeface="Montserrat" panose="00000500000000000000" pitchFamily="2" charset="0"/>
                          <a:ea typeface="+mn-ea"/>
                          <a:cs typeface="Adobe Arabic" panose="02040503050201020203" pitchFamily="18" charset="-78"/>
                        </a:rPr>
                        <a:t>Textes Officiels 2025-2026</a:t>
                      </a:r>
                    </a:p>
                  </a:txBody>
                  <a:tcPr anchor="ctr">
                    <a:solidFill>
                      <a:srgbClr val="0A0096"/>
                    </a:solidFill>
                  </a:tcPr>
                </a:tc>
                <a:extLst>
                  <a:ext uri="{0D108BD9-81ED-4DB2-BD59-A6C34878D82A}">
                    <a16:rowId xmlns:a16="http://schemas.microsoft.com/office/drawing/2014/main" val="1106850159"/>
                  </a:ext>
                </a:extLst>
              </a:tr>
            </a:tbl>
          </a:graphicData>
        </a:graphic>
      </p:graphicFrame>
      <p:cxnSp>
        <p:nvCxnSpPr>
          <p:cNvPr id="14" name="Connecteur droit 13">
            <a:extLst>
              <a:ext uri="{FF2B5EF4-FFF2-40B4-BE49-F238E27FC236}">
                <a16:creationId xmlns:a16="http://schemas.microsoft.com/office/drawing/2014/main" id="{5E806A5B-A191-798D-0E98-E4FC5B0B28B2}"/>
              </a:ext>
            </a:extLst>
          </p:cNvPr>
          <p:cNvCxnSpPr>
            <a:cxnSpLocks/>
          </p:cNvCxnSpPr>
          <p:nvPr/>
        </p:nvCxnSpPr>
        <p:spPr>
          <a:xfrm>
            <a:off x="6096000" y="1921565"/>
            <a:ext cx="0" cy="3036207"/>
          </a:xfrm>
          <a:prstGeom prst="line">
            <a:avLst/>
          </a:prstGeom>
        </p:spPr>
        <p:style>
          <a:lnRef idx="1">
            <a:schemeClr val="accent1"/>
          </a:lnRef>
          <a:fillRef idx="0">
            <a:schemeClr val="accent1"/>
          </a:fillRef>
          <a:effectRef idx="0">
            <a:schemeClr val="accent1"/>
          </a:effectRef>
          <a:fontRef idx="minor">
            <a:schemeClr val="tx1"/>
          </a:fontRef>
        </p:style>
      </p:cxnSp>
      <p:sp>
        <p:nvSpPr>
          <p:cNvPr id="2" name="Google Shape;68;p14">
            <a:extLst>
              <a:ext uri="{FF2B5EF4-FFF2-40B4-BE49-F238E27FC236}">
                <a16:creationId xmlns:a16="http://schemas.microsoft.com/office/drawing/2014/main" id="{4F7A01DA-6FA4-E89D-233A-CB9411EE8DFB}"/>
              </a:ext>
            </a:extLst>
          </p:cNvPr>
          <p:cNvSpPr txBox="1">
            <a:spLocks/>
          </p:cNvSpPr>
          <p:nvPr/>
        </p:nvSpPr>
        <p:spPr>
          <a:xfrm>
            <a:off x="381139" y="2041030"/>
            <a:ext cx="5379332" cy="4382791"/>
          </a:xfrm>
          <a:prstGeom prst="rect">
            <a:avLst/>
          </a:prstGeom>
        </p:spPr>
        <p:txBody>
          <a:bodyPr spcFirstLastPara="1" wrap="square" lIns="0" tIns="0" rIns="0" bIns="0" anchor="t" anchorCtr="0">
            <a:noAutofit/>
          </a:bodyPr>
          <a:lstStyle>
            <a:lvl1pPr marL="0" marR="0" indent="0" algn="l" defTabSz="914400" rtl="0" eaLnBrk="1" fontAlgn="auto" latinLnBrk="0" hangingPunct="1">
              <a:lnSpc>
                <a:spcPct val="115000"/>
              </a:lnSpc>
              <a:spcBef>
                <a:spcPts val="0"/>
              </a:spcBef>
              <a:spcAft>
                <a:spcPts val="0"/>
              </a:spcAft>
              <a:buClr>
                <a:schemeClr val="bg2">
                  <a:lumMod val="90000"/>
                </a:schemeClr>
              </a:buClr>
              <a:buSzPts val="2400"/>
              <a:buFont typeface="+mj-lt"/>
              <a:buNone/>
              <a:tabLst/>
              <a:defRPr sz="1600" kern="1200">
                <a:solidFill>
                  <a:srgbClr val="0A0096"/>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5000"/>
              </a:lnSpc>
              <a:spcBef>
                <a:spcPts val="0"/>
              </a:spcBef>
              <a:spcAft>
                <a:spcPts val="0"/>
              </a:spcAft>
              <a:buClr>
                <a:prstClr val="black"/>
              </a:buClr>
              <a:buSzPts val="1100"/>
              <a:buFont typeface="+mj-lt"/>
              <a:buNone/>
              <a:tabLst/>
              <a:defRPr/>
            </a:pPr>
            <a:r>
              <a:rPr kumimoji="0" lang="fr-FR" sz="1400" b="1" i="0" u="sng" strike="noStrike" kern="1200" cap="none" spc="0" normalizeH="0" baseline="0" noProof="0" dirty="0">
                <a:ln>
                  <a:noFill/>
                </a:ln>
                <a:solidFill>
                  <a:srgbClr val="0A0096"/>
                </a:solidFill>
                <a:effectLst/>
                <a:uLnTx/>
                <a:uFillTx/>
                <a:latin typeface="Montserrat" panose="00000500000000000000" pitchFamily="2" charset="0"/>
                <a:ea typeface="+mn-ea"/>
                <a:cs typeface="+mn-cs"/>
              </a:rPr>
              <a:t>Paragraphes concernés </a:t>
            </a:r>
            <a:r>
              <a:rPr kumimoji="0" lang="fr-FR" sz="1400" b="1" i="0" u="none" strike="noStrike" kern="1200" cap="none" spc="0" normalizeH="0" baseline="0" noProof="0" dirty="0">
                <a:ln>
                  <a:noFill/>
                </a:ln>
                <a:solidFill>
                  <a:srgbClr val="0A0096"/>
                </a:solidFill>
                <a:effectLst/>
                <a:uLnTx/>
                <a:uFillTx/>
                <a:latin typeface="Montserrat" panose="00000500000000000000" pitchFamily="2" charset="0"/>
                <a:ea typeface="+mn-ea"/>
                <a:cs typeface="+mn-cs"/>
              </a:rPr>
              <a:t>:</a:t>
            </a:r>
          </a:p>
          <a:p>
            <a:pPr marL="0" marR="0" lvl="0" indent="0" algn="l" defTabSz="180000" rtl="0" eaLnBrk="1" fontAlgn="auto" latinLnBrk="0" hangingPunct="1">
              <a:lnSpc>
                <a:spcPct val="115000"/>
              </a:lnSpc>
              <a:spcBef>
                <a:spcPts val="0"/>
              </a:spcBef>
              <a:spcAft>
                <a:spcPts val="0"/>
              </a:spcAft>
              <a:buClr>
                <a:prstClr val="black"/>
              </a:buClr>
              <a:buSzPts val="1100"/>
              <a:buFont typeface="+mj-lt"/>
              <a:buNone/>
              <a:tabLst/>
              <a:defRPr/>
            </a:pPr>
            <a:r>
              <a:rPr kumimoji="0" lang="fr-FR" sz="1400" b="0" i="0" u="none" strike="noStrike" kern="1200" cap="none" spc="0" normalizeH="0" baseline="0" noProof="0" dirty="0">
                <a:ln>
                  <a:noFill/>
                </a:ln>
                <a:solidFill>
                  <a:srgbClr val="0A0096"/>
                </a:solidFill>
                <a:effectLst/>
                <a:uLnTx/>
                <a:uFillTx/>
                <a:latin typeface="Montserrat" panose="00000500000000000000" pitchFamily="2" charset="0"/>
                <a:ea typeface="+mn-ea"/>
                <a:cs typeface="+mn-cs"/>
              </a:rPr>
              <a:t>	</a:t>
            </a:r>
            <a:r>
              <a:rPr kumimoji="0" lang="fr-FR" sz="1200" b="0" i="0" u="none" strike="noStrike" kern="1200" cap="none" spc="0" normalizeH="0" baseline="0" noProof="0" dirty="0">
                <a:ln>
                  <a:noFill/>
                </a:ln>
                <a:solidFill>
                  <a:srgbClr val="0A0096"/>
                </a:solidFill>
                <a:effectLst/>
                <a:uLnTx/>
                <a:uFillTx/>
                <a:latin typeface="Montserrat" panose="00000500000000000000" pitchFamily="2" charset="0"/>
                <a:ea typeface="+mn-ea"/>
                <a:cs typeface="+mn-cs"/>
              </a:rPr>
              <a:t>p18_</a:t>
            </a:r>
            <a:r>
              <a:rPr kumimoji="0" lang="fr-FR" sz="1200" b="1" i="0" u="none" strike="noStrike" kern="1200" cap="none" spc="0" normalizeH="0" baseline="0" noProof="0" dirty="0">
                <a:ln>
                  <a:noFill/>
                </a:ln>
                <a:solidFill>
                  <a:srgbClr val="0A0096"/>
                </a:solidFill>
                <a:effectLst/>
                <a:uLnTx/>
                <a:uFillTx/>
                <a:latin typeface="Montserrat" panose="00000500000000000000" pitchFamily="2" charset="0"/>
                <a:ea typeface="+mn-ea"/>
                <a:cs typeface="+mn-cs"/>
              </a:rPr>
              <a:t>A – </a:t>
            </a:r>
            <a:r>
              <a:rPr lang="fr-FR" sz="1200" b="1" dirty="0"/>
              <a:t>ENGAGEMENTS AUX COMPÉTITIONS</a:t>
            </a:r>
            <a:endParaRPr kumimoji="0" lang="fr-FR" sz="1200" b="1" i="0" u="none" strike="noStrike" kern="1200" cap="none" spc="0" normalizeH="0" baseline="0" noProof="0" dirty="0">
              <a:ln>
                <a:noFill/>
              </a:ln>
              <a:solidFill>
                <a:srgbClr val="0A0096"/>
              </a:solidFill>
              <a:effectLst/>
              <a:uLnTx/>
              <a:uFillTx/>
              <a:latin typeface="Montserrat" panose="00000500000000000000" pitchFamily="2" charset="0"/>
              <a:ea typeface="+mn-ea"/>
              <a:cs typeface="+mn-cs"/>
            </a:endParaRPr>
          </a:p>
          <a:p>
            <a:pPr marL="0" marR="0" lvl="0" indent="0" algn="just" defTabSz="180000" rtl="0" eaLnBrk="1" fontAlgn="auto" latinLnBrk="0" hangingPunct="1">
              <a:lnSpc>
                <a:spcPct val="115000"/>
              </a:lnSpc>
              <a:spcBef>
                <a:spcPts val="0"/>
              </a:spcBef>
              <a:spcAft>
                <a:spcPts val="0"/>
              </a:spcAft>
              <a:buClr>
                <a:prstClr val="black"/>
              </a:buClr>
              <a:buSzPts val="1100"/>
              <a:buFont typeface="+mj-lt"/>
              <a:buNone/>
              <a:tabLst/>
              <a:defRPr/>
            </a:pPr>
            <a:r>
              <a:rPr lang="fr-FR" sz="1200" dirty="0"/>
              <a:t>	1) </a:t>
            </a:r>
            <a:r>
              <a:rPr lang="fr-FR" sz="1200" u="sng" dirty="0"/>
              <a:t>PARTICIPANTS</a:t>
            </a:r>
            <a:endParaRPr kumimoji="0" lang="fr-FR" sz="1200" i="0" u="sng" strike="noStrike" kern="1200" cap="none" spc="0" normalizeH="0" baseline="0" noProof="0" dirty="0">
              <a:ln>
                <a:noFill/>
              </a:ln>
              <a:solidFill>
                <a:srgbClr val="0A0096"/>
              </a:solidFill>
              <a:effectLst/>
              <a:uLnTx/>
              <a:uFillTx/>
              <a:latin typeface="Montserrat" panose="00000500000000000000" pitchFamily="2" charset="0"/>
              <a:ea typeface="+mn-ea"/>
              <a:cs typeface="+mn-cs"/>
            </a:endParaRPr>
          </a:p>
          <a:p>
            <a:pPr marL="0" marR="0" lvl="0" indent="0" algn="just" defTabSz="180000" rtl="0" eaLnBrk="1" fontAlgn="auto" latinLnBrk="0" hangingPunct="1">
              <a:lnSpc>
                <a:spcPct val="115000"/>
              </a:lnSpc>
              <a:spcBef>
                <a:spcPts val="0"/>
              </a:spcBef>
              <a:spcAft>
                <a:spcPts val="0"/>
              </a:spcAft>
              <a:buClr>
                <a:prstClr val="black"/>
              </a:buClr>
              <a:buSzPts val="1100"/>
              <a:buFont typeface="+mj-lt"/>
              <a:buNone/>
              <a:tabLst/>
              <a:defRPr/>
            </a:pPr>
            <a:r>
              <a:rPr lang="fr-FR" sz="1200" b="1" dirty="0"/>
              <a:t>	</a:t>
            </a:r>
            <a:endParaRPr lang="fr-FR" sz="1200" dirty="0"/>
          </a:p>
        </p:txBody>
      </p:sp>
      <p:sp>
        <p:nvSpPr>
          <p:cNvPr id="7" name="Google Shape;68;p14">
            <a:extLst>
              <a:ext uri="{FF2B5EF4-FFF2-40B4-BE49-F238E27FC236}">
                <a16:creationId xmlns:a16="http://schemas.microsoft.com/office/drawing/2014/main" id="{68CD889A-380E-A104-45C5-340BFA4391D9}"/>
              </a:ext>
            </a:extLst>
          </p:cNvPr>
          <p:cNvSpPr txBox="1">
            <a:spLocks/>
          </p:cNvSpPr>
          <p:nvPr/>
        </p:nvSpPr>
        <p:spPr>
          <a:xfrm>
            <a:off x="6205960" y="2266097"/>
            <a:ext cx="5613044" cy="2546386"/>
          </a:xfrm>
          <a:prstGeom prst="rect">
            <a:avLst/>
          </a:prstGeom>
          <a:ln>
            <a:noFill/>
          </a:ln>
        </p:spPr>
        <p:txBody>
          <a:bodyPr spcFirstLastPara="1" wrap="square" lIns="0" tIns="0" rIns="0" bIns="0" anchor="t" anchorCtr="0">
            <a:noAutofit/>
          </a:bodyPr>
          <a:lstStyle>
            <a:lvl1pPr marL="609585" marR="0" lvl="0" indent="-507987" algn="l" defTabSz="914400" rtl="0" eaLnBrk="1" fontAlgn="auto" latinLnBrk="0" hangingPunct="1">
              <a:lnSpc>
                <a:spcPct val="115000"/>
              </a:lnSpc>
              <a:spcBef>
                <a:spcPts val="0"/>
              </a:spcBef>
              <a:spcAft>
                <a:spcPts val="0"/>
              </a:spcAft>
              <a:buClr>
                <a:schemeClr val="bg1"/>
              </a:buClr>
              <a:buSzPts val="2400"/>
              <a:buFont typeface="Inria Sans Light"/>
              <a:buChar char="▸"/>
              <a:tabLst/>
              <a:defRPr sz="2000" kern="1200">
                <a:solidFill>
                  <a:schemeClr val="bg1"/>
                </a:solidFill>
                <a:latin typeface="Barlow"/>
                <a:ea typeface="+mn-ea"/>
                <a:cs typeface="+mn-cs"/>
              </a:defRPr>
            </a:lvl1pPr>
            <a:lvl2pPr marL="1219170" lvl="1" indent="-507987" algn="l" defTabSz="914400" rtl="0" eaLnBrk="1" latinLnBrk="0" hangingPunct="1">
              <a:lnSpc>
                <a:spcPct val="90000"/>
              </a:lnSpc>
              <a:spcBef>
                <a:spcPts val="800"/>
              </a:spcBef>
              <a:spcAft>
                <a:spcPts val="0"/>
              </a:spcAft>
              <a:buSzPts val="2400"/>
              <a:buFont typeface="Arial" panose="020B0604020202020204" pitchFamily="34" charset="0"/>
              <a:buChar char="▹"/>
              <a:defRPr sz="2400" kern="1200">
                <a:solidFill>
                  <a:schemeClr val="tx1"/>
                </a:solidFill>
                <a:latin typeface="+mn-lt"/>
                <a:ea typeface="+mn-ea"/>
                <a:cs typeface="+mn-cs"/>
              </a:defRPr>
            </a:lvl2pPr>
            <a:lvl3pPr marL="1828754" lvl="2" indent="-507987" algn="l" defTabSz="914400" rtl="0" eaLnBrk="1" latinLnBrk="0" hangingPunct="1">
              <a:lnSpc>
                <a:spcPct val="90000"/>
              </a:lnSpc>
              <a:spcBef>
                <a:spcPts val="800"/>
              </a:spcBef>
              <a:spcAft>
                <a:spcPts val="0"/>
              </a:spcAft>
              <a:buSzPts val="2400"/>
              <a:buFont typeface="Arial" panose="020B0604020202020204" pitchFamily="34" charset="0"/>
              <a:buChar char="■"/>
              <a:defRPr sz="2000" kern="1200">
                <a:solidFill>
                  <a:schemeClr val="tx1"/>
                </a:solidFill>
                <a:latin typeface="+mn-lt"/>
                <a:ea typeface="+mn-ea"/>
                <a:cs typeface="+mn-cs"/>
              </a:defRPr>
            </a:lvl3pPr>
            <a:lvl4pPr marL="2438339" lvl="3"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4pPr>
            <a:lvl5pPr marL="3047924" lvl="4"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5pPr>
            <a:lvl6pPr marL="3657509" lvl="5"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6pPr>
            <a:lvl7pPr marL="4267093" lvl="6"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7pPr>
            <a:lvl8pPr marL="4876678" lvl="7"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8pPr>
            <a:lvl9pPr marL="5486263" lvl="8" indent="-507987" algn="l" defTabSz="914400" rtl="0" eaLnBrk="1" latinLnBrk="0" hangingPunct="1">
              <a:lnSpc>
                <a:spcPct val="90000"/>
              </a:lnSpc>
              <a:spcBef>
                <a:spcPts val="800"/>
              </a:spcBef>
              <a:spcAft>
                <a:spcPts val="800"/>
              </a:spcAft>
              <a:buSzPts val="2400"/>
              <a:buFont typeface="Arial" panose="020B0604020202020204" pitchFamily="34" charset="0"/>
              <a:buChar char="■"/>
              <a:defRPr sz="1800" kern="1200">
                <a:solidFill>
                  <a:schemeClr val="tx1"/>
                </a:solidFill>
                <a:latin typeface="+mn-lt"/>
                <a:ea typeface="+mn-ea"/>
                <a:cs typeface="+mn-cs"/>
              </a:defRPr>
            </a:lvl9pPr>
          </a:lstStyle>
          <a:p>
            <a:pPr marL="0" indent="0" algn="just">
              <a:buClr>
                <a:schemeClr val="dk1"/>
              </a:buClr>
              <a:buSzPts val="1100"/>
              <a:buNone/>
            </a:pPr>
            <a:r>
              <a:rPr lang="fr-FR" sz="1400" b="1" u="sng" dirty="0">
                <a:solidFill>
                  <a:srgbClr val="0A0096"/>
                </a:solidFill>
                <a:latin typeface="Montserrat" panose="00000500000000000000" pitchFamily="2" charset="0"/>
              </a:rPr>
              <a:t>Action </a:t>
            </a:r>
            <a:r>
              <a:rPr lang="fr-FR" sz="1400" b="1" dirty="0">
                <a:solidFill>
                  <a:srgbClr val="0A0096"/>
                </a:solidFill>
                <a:latin typeface="Montserrat" panose="00000500000000000000" pitchFamily="2" charset="0"/>
              </a:rPr>
              <a:t>: </a:t>
            </a:r>
            <a:r>
              <a:rPr lang="fr-FR" sz="1400" dirty="0">
                <a:solidFill>
                  <a:srgbClr val="0A0096"/>
                </a:solidFill>
                <a:latin typeface="Montserrat" panose="00000500000000000000" pitchFamily="2" charset="0"/>
              </a:rPr>
              <a:t>Modification de Texte </a:t>
            </a:r>
            <a:endParaRPr lang="fr-FR" sz="1400" u="sng" dirty="0">
              <a:solidFill>
                <a:srgbClr val="FF0000"/>
              </a:solidFill>
              <a:latin typeface="Montserrat" panose="00000500000000000000" pitchFamily="2" charset="0"/>
            </a:endParaRPr>
          </a:p>
          <a:p>
            <a:pPr marL="0" indent="0" algn="just">
              <a:buClr>
                <a:schemeClr val="dk1"/>
              </a:buClr>
              <a:buSzPts val="1100"/>
              <a:buFont typeface="Inria Sans Light"/>
              <a:buNone/>
            </a:pPr>
            <a:endParaRPr lang="fr-FR" sz="1400" b="1" u="sng" dirty="0">
              <a:solidFill>
                <a:srgbClr val="0A0096"/>
              </a:solidFill>
              <a:latin typeface="Montserrat" panose="00000500000000000000" pitchFamily="2" charset="0"/>
            </a:endParaRPr>
          </a:p>
          <a:p>
            <a:pPr marL="0" indent="0" algn="just">
              <a:spcAft>
                <a:spcPts val="600"/>
              </a:spcAft>
              <a:buClr>
                <a:schemeClr val="dk1"/>
              </a:buClr>
              <a:buSzPts val="1100"/>
              <a:buFont typeface="Inria Sans Light"/>
              <a:buNone/>
            </a:pPr>
            <a:r>
              <a:rPr lang="fr-FR" sz="1400" b="1" u="sng" dirty="0">
                <a:solidFill>
                  <a:srgbClr val="0A0096"/>
                </a:solidFill>
                <a:latin typeface="Montserrat" panose="00000500000000000000" pitchFamily="2" charset="0"/>
              </a:rPr>
              <a:t>Texte ajouté : </a:t>
            </a:r>
          </a:p>
          <a:p>
            <a:pPr marL="0" indent="0" algn="just">
              <a:buClr>
                <a:schemeClr val="dk1"/>
              </a:buClr>
              <a:buSzPts val="1100"/>
              <a:buNone/>
            </a:pPr>
            <a:r>
              <a:rPr lang="fr-FR" sz="1200" dirty="0">
                <a:solidFill>
                  <a:schemeClr val="tx1"/>
                </a:solidFill>
                <a:latin typeface="Montserrat" pitchFamily="2" charset="77"/>
              </a:rPr>
              <a:t>En France, un judoka étranger peut participer aux compétitions FFJDA </a:t>
            </a:r>
            <a:r>
              <a:rPr lang="fr-FR" sz="1200" u="sng" dirty="0">
                <a:solidFill>
                  <a:schemeClr val="tx1"/>
                </a:solidFill>
                <a:latin typeface="Montserrat" pitchFamily="2" charset="77"/>
              </a:rPr>
              <a:t>à l’exception de la phase nationale du championnat de France séniors individuel </a:t>
            </a:r>
            <a:r>
              <a:rPr lang="fr-FR" sz="1200" dirty="0">
                <a:solidFill>
                  <a:schemeClr val="tx1"/>
                </a:solidFill>
                <a:latin typeface="Montserrat" pitchFamily="2" charset="77"/>
              </a:rPr>
              <a:t>1</a:t>
            </a:r>
            <a:r>
              <a:rPr lang="fr-FR" sz="1200" baseline="30000" dirty="0">
                <a:solidFill>
                  <a:schemeClr val="tx1"/>
                </a:solidFill>
                <a:latin typeface="Montserrat" pitchFamily="2" charset="77"/>
              </a:rPr>
              <a:t>ère</a:t>
            </a:r>
            <a:r>
              <a:rPr lang="fr-FR" sz="1200" dirty="0">
                <a:solidFill>
                  <a:schemeClr val="tx1"/>
                </a:solidFill>
                <a:latin typeface="Montserrat" pitchFamily="2" charset="77"/>
              </a:rPr>
              <a:t> division et du Championnat de France individuel jujitsu expression technique, combat et ne-</a:t>
            </a:r>
            <a:r>
              <a:rPr lang="fr-FR" sz="1200" dirty="0" err="1">
                <a:solidFill>
                  <a:schemeClr val="tx1"/>
                </a:solidFill>
                <a:latin typeface="Montserrat" pitchFamily="2" charset="77"/>
              </a:rPr>
              <a:t>waza</a:t>
            </a:r>
            <a:r>
              <a:rPr lang="fr-FR" sz="1200" dirty="0">
                <a:solidFill>
                  <a:schemeClr val="tx1"/>
                </a:solidFill>
                <a:latin typeface="Montserrat" pitchFamily="2" charset="77"/>
              </a:rPr>
              <a:t> séniors. </a:t>
            </a:r>
          </a:p>
          <a:p>
            <a:pPr marL="0" indent="0" algn="just">
              <a:buClr>
                <a:schemeClr val="dk1"/>
              </a:buClr>
              <a:buSzPts val="1100"/>
              <a:buNone/>
            </a:pPr>
            <a:r>
              <a:rPr lang="fr-FR" sz="1200" dirty="0">
                <a:solidFill>
                  <a:srgbClr val="FF0000"/>
                </a:solidFill>
                <a:latin typeface="Montserrat" pitchFamily="2" charset="77"/>
              </a:rPr>
              <a:t>Néanmoins, les étrangers qui auront eu l'aval de la FIJ  et du Bureau </a:t>
            </a:r>
            <a:r>
              <a:rPr lang="fr-FR" sz="1200" dirty="0" err="1">
                <a:solidFill>
                  <a:srgbClr val="FF0000"/>
                </a:solidFill>
                <a:latin typeface="Montserrat" pitchFamily="2" charset="77"/>
              </a:rPr>
              <a:t>éxecutif</a:t>
            </a:r>
            <a:r>
              <a:rPr lang="fr-FR" sz="1200" dirty="0">
                <a:solidFill>
                  <a:srgbClr val="FF0000"/>
                </a:solidFill>
                <a:latin typeface="Montserrat" pitchFamily="2" charset="77"/>
              </a:rPr>
              <a:t> fédéral pour représenter la France en compétition internationale (dossier à jour le jour du championnat) pourront combattre au Championnat de France séniors individuel 1</a:t>
            </a:r>
            <a:r>
              <a:rPr lang="fr-FR" sz="1200" baseline="30000" dirty="0">
                <a:solidFill>
                  <a:srgbClr val="FF0000"/>
                </a:solidFill>
                <a:latin typeface="Montserrat" pitchFamily="2" charset="77"/>
              </a:rPr>
              <a:t>ère</a:t>
            </a:r>
            <a:r>
              <a:rPr lang="fr-FR" sz="1200" dirty="0">
                <a:solidFill>
                  <a:srgbClr val="FF0000"/>
                </a:solidFill>
                <a:latin typeface="Montserrat" pitchFamily="2" charset="77"/>
              </a:rPr>
              <a:t> division.</a:t>
            </a:r>
          </a:p>
        </p:txBody>
      </p:sp>
      <p:sp>
        <p:nvSpPr>
          <p:cNvPr id="4" name="Google Shape;67;p14">
            <a:extLst>
              <a:ext uri="{FF2B5EF4-FFF2-40B4-BE49-F238E27FC236}">
                <a16:creationId xmlns:a16="http://schemas.microsoft.com/office/drawing/2014/main" id="{2E5D85F2-F8B4-16BB-5ACB-DD099176D9EA}"/>
              </a:ext>
            </a:extLst>
          </p:cNvPr>
          <p:cNvSpPr txBox="1">
            <a:spLocks/>
          </p:cNvSpPr>
          <p:nvPr/>
        </p:nvSpPr>
        <p:spPr>
          <a:xfrm>
            <a:off x="161926" y="5077237"/>
            <a:ext cx="11868147" cy="1167666"/>
          </a:xfrm>
          <a:prstGeom prst="rect">
            <a:avLst/>
          </a:prstGeom>
        </p:spPr>
        <p:txBody>
          <a:bodyPr spcFirstLastPara="1" wrap="square" lIns="0" tIns="0" rIns="0" bIns="0" anchor="t" anchorCtr="0">
            <a:noAutofit/>
          </a:bodyPr>
          <a:lstStyle>
            <a:defPPr>
              <a:defRPr lang="de-DE"/>
            </a:defPPr>
            <a:lvl1pPr marR="0" lvl="0" indent="0" algn="ctr" fontAlgn="auto">
              <a:lnSpc>
                <a:spcPct val="115000"/>
              </a:lnSpc>
              <a:spcBef>
                <a:spcPts val="0"/>
              </a:spcBef>
              <a:spcAft>
                <a:spcPts val="0"/>
              </a:spcAft>
              <a:buClr>
                <a:schemeClr val="dk1"/>
              </a:buClr>
              <a:buSzPts val="1100"/>
              <a:buFont typeface="Inria Sans Light"/>
              <a:buNone/>
              <a:tabLst/>
              <a:defRPr sz="1500">
                <a:solidFill>
                  <a:srgbClr val="0A0096"/>
                </a:solidFill>
                <a:latin typeface="Montserrat" panose="00000500000000000000" pitchFamily="2" charset="0"/>
              </a:defRPr>
            </a:lvl1pPr>
            <a:lvl2pPr marL="1219170" lvl="1" indent="-507987">
              <a:lnSpc>
                <a:spcPct val="90000"/>
              </a:lnSpc>
              <a:spcBef>
                <a:spcPts val="800"/>
              </a:spcBef>
              <a:spcAft>
                <a:spcPts val="0"/>
              </a:spcAft>
              <a:buSzPts val="2400"/>
              <a:buFont typeface="Arial" panose="020B0604020202020204" pitchFamily="34" charset="0"/>
              <a:buChar char="▹"/>
              <a:defRPr sz="2400"/>
            </a:lvl2pPr>
            <a:lvl3pPr marL="1828754" lvl="2" indent="-507987">
              <a:lnSpc>
                <a:spcPct val="90000"/>
              </a:lnSpc>
              <a:spcBef>
                <a:spcPts val="800"/>
              </a:spcBef>
              <a:spcAft>
                <a:spcPts val="0"/>
              </a:spcAft>
              <a:buSzPts val="2400"/>
              <a:buFont typeface="Arial" panose="020B0604020202020204" pitchFamily="34" charset="0"/>
              <a:buChar char="■"/>
              <a:defRPr sz="2000"/>
            </a:lvl3pPr>
            <a:lvl4pPr marL="2438339" lvl="3" indent="-507987">
              <a:lnSpc>
                <a:spcPct val="90000"/>
              </a:lnSpc>
              <a:spcBef>
                <a:spcPts val="800"/>
              </a:spcBef>
              <a:spcAft>
                <a:spcPts val="0"/>
              </a:spcAft>
              <a:buSzPts val="2400"/>
              <a:buFont typeface="Arial" panose="020B0604020202020204" pitchFamily="34" charset="0"/>
              <a:buChar char="●"/>
            </a:lvl4pPr>
            <a:lvl5pPr marL="3047924" lvl="4" indent="-507987">
              <a:lnSpc>
                <a:spcPct val="90000"/>
              </a:lnSpc>
              <a:spcBef>
                <a:spcPts val="800"/>
              </a:spcBef>
              <a:spcAft>
                <a:spcPts val="0"/>
              </a:spcAft>
              <a:buSzPts val="2400"/>
              <a:buFont typeface="Arial" panose="020B0604020202020204" pitchFamily="34" charset="0"/>
              <a:buChar char="○"/>
            </a:lvl5pPr>
            <a:lvl6pPr marL="3657509" lvl="5" indent="-507987">
              <a:lnSpc>
                <a:spcPct val="90000"/>
              </a:lnSpc>
              <a:spcBef>
                <a:spcPts val="800"/>
              </a:spcBef>
              <a:spcAft>
                <a:spcPts val="0"/>
              </a:spcAft>
              <a:buSzPts val="2400"/>
              <a:buFont typeface="Arial" panose="020B0604020202020204" pitchFamily="34" charset="0"/>
              <a:buChar char="■"/>
            </a:lvl6pPr>
            <a:lvl7pPr marL="4267093" lvl="6" indent="-507987">
              <a:lnSpc>
                <a:spcPct val="90000"/>
              </a:lnSpc>
              <a:spcBef>
                <a:spcPts val="800"/>
              </a:spcBef>
              <a:spcAft>
                <a:spcPts val="0"/>
              </a:spcAft>
              <a:buSzPts val="2400"/>
              <a:buFont typeface="Arial" panose="020B0604020202020204" pitchFamily="34" charset="0"/>
              <a:buChar char="●"/>
            </a:lvl7pPr>
            <a:lvl8pPr marL="4876678" lvl="7" indent="-507987">
              <a:lnSpc>
                <a:spcPct val="90000"/>
              </a:lnSpc>
              <a:spcBef>
                <a:spcPts val="800"/>
              </a:spcBef>
              <a:spcAft>
                <a:spcPts val="0"/>
              </a:spcAft>
              <a:buSzPts val="2400"/>
              <a:buFont typeface="Arial" panose="020B0604020202020204" pitchFamily="34" charset="0"/>
              <a:buChar char="○"/>
            </a:lvl8pPr>
            <a:lvl9pPr marL="5486263" lvl="8" indent="-507987">
              <a:lnSpc>
                <a:spcPct val="90000"/>
              </a:lnSpc>
              <a:spcBef>
                <a:spcPts val="800"/>
              </a:spcBef>
              <a:spcAft>
                <a:spcPts val="800"/>
              </a:spcAft>
              <a:buSzPts val="2400"/>
              <a:buFont typeface="Arial" panose="020B0604020202020204" pitchFamily="34" charset="0"/>
              <a:buChar char="■"/>
            </a:lvl9pPr>
          </a:lstStyle>
          <a:p>
            <a:pPr marL="0" marR="0" lvl="0" indent="0" algn="ctr" defTabSz="914400" rtl="0" eaLnBrk="1" fontAlgn="auto" latinLnBrk="0" hangingPunct="1">
              <a:lnSpc>
                <a:spcPct val="115000"/>
              </a:lnSpc>
              <a:spcBef>
                <a:spcPts val="0"/>
              </a:spcBef>
              <a:spcAft>
                <a:spcPts val="0"/>
              </a:spcAft>
              <a:buClr>
                <a:prstClr val="black"/>
              </a:buClr>
              <a:buSzPts val="1100"/>
              <a:buFont typeface="Inria Sans Light"/>
              <a:buNone/>
              <a:tabLst/>
              <a:defRPr/>
            </a:pPr>
            <a:r>
              <a:rPr lang="fr-FR" sz="1600" b="1" u="sng" dirty="0"/>
              <a:t>ARGUMENTAIRE : </a:t>
            </a:r>
          </a:p>
        </p:txBody>
      </p:sp>
      <p:sp>
        <p:nvSpPr>
          <p:cNvPr id="8" name="ZoneTexte 7">
            <a:extLst>
              <a:ext uri="{FF2B5EF4-FFF2-40B4-BE49-F238E27FC236}">
                <a16:creationId xmlns:a16="http://schemas.microsoft.com/office/drawing/2014/main" id="{D4817390-43CB-E64F-81F0-4BEAF643E9FD}"/>
              </a:ext>
            </a:extLst>
          </p:cNvPr>
          <p:cNvSpPr txBox="1"/>
          <p:nvPr/>
        </p:nvSpPr>
        <p:spPr>
          <a:xfrm>
            <a:off x="1939636" y="3463636"/>
            <a:ext cx="184731" cy="369332"/>
          </a:xfrm>
          <a:prstGeom prst="rect">
            <a:avLst/>
          </a:prstGeom>
          <a:noFill/>
        </p:spPr>
        <p:txBody>
          <a:bodyPr wrap="none" rtlCol="0">
            <a:spAutoFit/>
          </a:bodyPr>
          <a:lstStyle/>
          <a:p>
            <a:endParaRPr lang="fr-FR" dirty="0"/>
          </a:p>
        </p:txBody>
      </p:sp>
      <p:sp>
        <p:nvSpPr>
          <p:cNvPr id="13" name="Google Shape;68;p14">
            <a:extLst>
              <a:ext uri="{FF2B5EF4-FFF2-40B4-BE49-F238E27FC236}">
                <a16:creationId xmlns:a16="http://schemas.microsoft.com/office/drawing/2014/main" id="{E156F5C6-6773-8C4D-8519-D577E3DE340B}"/>
              </a:ext>
            </a:extLst>
          </p:cNvPr>
          <p:cNvSpPr txBox="1">
            <a:spLocks/>
          </p:cNvSpPr>
          <p:nvPr/>
        </p:nvSpPr>
        <p:spPr>
          <a:xfrm>
            <a:off x="381140" y="2929726"/>
            <a:ext cx="5456186" cy="4561064"/>
          </a:xfrm>
          <a:prstGeom prst="rect">
            <a:avLst/>
          </a:prstGeom>
          <a:ln>
            <a:noFill/>
          </a:ln>
        </p:spPr>
        <p:txBody>
          <a:bodyPr spcFirstLastPara="1" wrap="square" lIns="0" tIns="0" rIns="0" bIns="0" anchor="t" anchorCtr="0">
            <a:noAutofit/>
          </a:bodyPr>
          <a:lstStyle>
            <a:lvl1pPr marL="609585" marR="0" lvl="0" indent="-507987" algn="l" defTabSz="914400" rtl="0" eaLnBrk="1" fontAlgn="auto" latinLnBrk="0" hangingPunct="1">
              <a:lnSpc>
                <a:spcPct val="115000"/>
              </a:lnSpc>
              <a:spcBef>
                <a:spcPts val="0"/>
              </a:spcBef>
              <a:spcAft>
                <a:spcPts val="0"/>
              </a:spcAft>
              <a:buClr>
                <a:schemeClr val="bg1"/>
              </a:buClr>
              <a:buSzPts val="2400"/>
              <a:buFont typeface="Inria Sans Light"/>
              <a:buChar char="▸"/>
              <a:tabLst/>
              <a:defRPr sz="2000" kern="1200">
                <a:solidFill>
                  <a:schemeClr val="bg1"/>
                </a:solidFill>
                <a:latin typeface="Barlow"/>
                <a:ea typeface="+mn-ea"/>
                <a:cs typeface="+mn-cs"/>
              </a:defRPr>
            </a:lvl1pPr>
            <a:lvl2pPr marL="1219170" lvl="1" indent="-507987" algn="l" defTabSz="914400" rtl="0" eaLnBrk="1" latinLnBrk="0" hangingPunct="1">
              <a:lnSpc>
                <a:spcPct val="90000"/>
              </a:lnSpc>
              <a:spcBef>
                <a:spcPts val="800"/>
              </a:spcBef>
              <a:spcAft>
                <a:spcPts val="0"/>
              </a:spcAft>
              <a:buSzPts val="2400"/>
              <a:buFont typeface="Arial" panose="020B0604020202020204" pitchFamily="34" charset="0"/>
              <a:buChar char="▹"/>
              <a:defRPr sz="2400" kern="1200">
                <a:solidFill>
                  <a:schemeClr val="tx1"/>
                </a:solidFill>
                <a:latin typeface="+mn-lt"/>
                <a:ea typeface="+mn-ea"/>
                <a:cs typeface="+mn-cs"/>
              </a:defRPr>
            </a:lvl2pPr>
            <a:lvl3pPr marL="1828754" lvl="2" indent="-507987" algn="l" defTabSz="914400" rtl="0" eaLnBrk="1" latinLnBrk="0" hangingPunct="1">
              <a:lnSpc>
                <a:spcPct val="90000"/>
              </a:lnSpc>
              <a:spcBef>
                <a:spcPts val="800"/>
              </a:spcBef>
              <a:spcAft>
                <a:spcPts val="0"/>
              </a:spcAft>
              <a:buSzPts val="2400"/>
              <a:buFont typeface="Arial" panose="020B0604020202020204" pitchFamily="34" charset="0"/>
              <a:buChar char="■"/>
              <a:defRPr sz="2000" kern="1200">
                <a:solidFill>
                  <a:schemeClr val="tx1"/>
                </a:solidFill>
                <a:latin typeface="+mn-lt"/>
                <a:ea typeface="+mn-ea"/>
                <a:cs typeface="+mn-cs"/>
              </a:defRPr>
            </a:lvl3pPr>
            <a:lvl4pPr marL="2438339" lvl="3"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4pPr>
            <a:lvl5pPr marL="3047924" lvl="4"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5pPr>
            <a:lvl6pPr marL="3657509" lvl="5"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6pPr>
            <a:lvl7pPr marL="4267093" lvl="6"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7pPr>
            <a:lvl8pPr marL="4876678" lvl="7"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8pPr>
            <a:lvl9pPr marL="5486263" lvl="8" indent="-507987" algn="l" defTabSz="914400" rtl="0" eaLnBrk="1" latinLnBrk="0" hangingPunct="1">
              <a:lnSpc>
                <a:spcPct val="90000"/>
              </a:lnSpc>
              <a:spcBef>
                <a:spcPts val="800"/>
              </a:spcBef>
              <a:spcAft>
                <a:spcPts val="800"/>
              </a:spcAft>
              <a:buSzPts val="2400"/>
              <a:buFont typeface="Arial" panose="020B0604020202020204" pitchFamily="34" charset="0"/>
              <a:buChar char="■"/>
              <a:defRPr sz="1800" kern="1200">
                <a:solidFill>
                  <a:schemeClr val="tx1"/>
                </a:solidFill>
                <a:latin typeface="+mn-lt"/>
                <a:ea typeface="+mn-ea"/>
                <a:cs typeface="+mn-cs"/>
              </a:defRPr>
            </a:lvl9pPr>
          </a:lstStyle>
          <a:p>
            <a:pPr marL="0" indent="0" algn="just">
              <a:buClr>
                <a:schemeClr val="dk1"/>
              </a:buClr>
              <a:buSzPts val="1100"/>
              <a:buFont typeface="Inria Sans Light"/>
              <a:buNone/>
            </a:pPr>
            <a:r>
              <a:rPr lang="fr-FR" sz="1300" dirty="0">
                <a:solidFill>
                  <a:schemeClr val="tx1"/>
                </a:solidFill>
                <a:latin typeface="Montserrat" pitchFamily="2" charset="77"/>
              </a:rPr>
              <a:t>En France, un judoka étranger peut participer aux compétitions FFJDA </a:t>
            </a:r>
            <a:r>
              <a:rPr lang="fr-FR" sz="1300" u="sng" dirty="0">
                <a:solidFill>
                  <a:schemeClr val="tx1"/>
                </a:solidFill>
                <a:latin typeface="Montserrat" pitchFamily="2" charset="77"/>
              </a:rPr>
              <a:t>à l’exception de la phase nationale du championnat de France séniors individuel </a:t>
            </a:r>
            <a:r>
              <a:rPr lang="fr-FR" sz="1300" dirty="0">
                <a:solidFill>
                  <a:schemeClr val="tx1"/>
                </a:solidFill>
                <a:latin typeface="Montserrat" pitchFamily="2" charset="77"/>
              </a:rPr>
              <a:t>1</a:t>
            </a:r>
            <a:r>
              <a:rPr lang="fr-FR" sz="1300" baseline="30000" dirty="0">
                <a:solidFill>
                  <a:schemeClr val="tx1"/>
                </a:solidFill>
                <a:latin typeface="Montserrat" pitchFamily="2" charset="77"/>
              </a:rPr>
              <a:t>ère</a:t>
            </a:r>
            <a:r>
              <a:rPr lang="fr-FR" sz="1300" dirty="0">
                <a:solidFill>
                  <a:schemeClr val="tx1"/>
                </a:solidFill>
                <a:latin typeface="Montserrat" pitchFamily="2" charset="77"/>
              </a:rPr>
              <a:t> division et du Championnat de France individuel jujitsu expression technique, combat et ne-</a:t>
            </a:r>
            <a:r>
              <a:rPr lang="fr-FR" sz="1300" dirty="0" err="1">
                <a:solidFill>
                  <a:schemeClr val="tx1"/>
                </a:solidFill>
                <a:latin typeface="Montserrat" pitchFamily="2" charset="77"/>
              </a:rPr>
              <a:t>waza</a:t>
            </a:r>
            <a:r>
              <a:rPr lang="fr-FR" sz="1300" dirty="0">
                <a:solidFill>
                  <a:schemeClr val="tx1"/>
                </a:solidFill>
                <a:latin typeface="Montserrat" pitchFamily="2" charset="77"/>
              </a:rPr>
              <a:t> séniors. </a:t>
            </a:r>
          </a:p>
          <a:p>
            <a:pPr marL="285750" indent="-285750" algn="just">
              <a:buClr>
                <a:schemeClr val="dk1"/>
              </a:buClr>
              <a:buSzPts val="1100"/>
              <a:buFont typeface="Wingdings" panose="05000000000000000000" pitchFamily="2" charset="2"/>
              <a:buChar char="q"/>
            </a:pPr>
            <a:endParaRPr lang="fr-FR" sz="1400" dirty="0">
              <a:solidFill>
                <a:schemeClr val="tx1"/>
              </a:solidFill>
              <a:latin typeface="Montserrat" pitchFamily="2" charset="77"/>
            </a:endParaRPr>
          </a:p>
        </p:txBody>
      </p:sp>
      <p:sp>
        <p:nvSpPr>
          <p:cNvPr id="10" name="Rectangle 9">
            <a:extLst>
              <a:ext uri="{FF2B5EF4-FFF2-40B4-BE49-F238E27FC236}">
                <a16:creationId xmlns:a16="http://schemas.microsoft.com/office/drawing/2014/main" id="{3EAAE39C-E554-1346-9EFF-FDA511CBC6AD}"/>
              </a:ext>
            </a:extLst>
          </p:cNvPr>
          <p:cNvSpPr/>
          <p:nvPr/>
        </p:nvSpPr>
        <p:spPr>
          <a:xfrm>
            <a:off x="381138" y="5373152"/>
            <a:ext cx="11429721" cy="1208279"/>
          </a:xfrm>
          <a:prstGeom prst="rect">
            <a:avLst/>
          </a:prstGeom>
          <a:solidFill>
            <a:schemeClr val="bg1"/>
          </a:solidFill>
        </p:spPr>
        <p:txBody>
          <a:bodyPr wrap="square">
            <a:spAutoFit/>
          </a:bodyPr>
          <a:lstStyle/>
          <a:p>
            <a:pPr algn="ctr">
              <a:lnSpc>
                <a:spcPct val="115000"/>
              </a:lnSpc>
              <a:buClr>
                <a:prstClr val="black"/>
              </a:buClr>
              <a:buSzPts val="1100"/>
              <a:defRPr/>
            </a:pPr>
            <a:r>
              <a:rPr lang="fr-FR" sz="1600" b="1" dirty="0">
                <a:solidFill>
                  <a:srgbClr val="0A0096"/>
                </a:solidFill>
                <a:latin typeface="Montserrat" panose="00000500000000000000" pitchFamily="2" charset="0"/>
              </a:rPr>
              <a:t>Un judoka étranger réfugié politique, pouvait représenter la France lors d’un championnat international, mais ne pouvait actuellement pas combattre au championnat de France. Cette proposition de résolution donne davantage de cohérence dans la prise en compte au niveau national des dispositions prises par la fédération internationale pour ces populations cibles</a:t>
            </a:r>
          </a:p>
        </p:txBody>
      </p:sp>
    </p:spTree>
    <p:extLst>
      <p:ext uri="{BB962C8B-B14F-4D97-AF65-F5344CB8AC3E}">
        <p14:creationId xmlns:p14="http://schemas.microsoft.com/office/powerpoint/2010/main" val="969848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0841B-C00A-1616-547D-1B43BF2D68CF}"/>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C5FAABA-5035-2CBA-BF85-D3AFFFD0ED9E}"/>
              </a:ext>
            </a:extLst>
          </p:cNvPr>
          <p:cNvSpPr>
            <a:spLocks noGrp="1"/>
          </p:cNvSpPr>
          <p:nvPr>
            <p:ph type="body" sz="quarter" idx="12"/>
          </p:nvPr>
        </p:nvSpPr>
        <p:spPr>
          <a:xfrm>
            <a:off x="790575" y="492698"/>
            <a:ext cx="11401425" cy="609966"/>
          </a:xfrm>
        </p:spPr>
        <p:txBody>
          <a:bodyPr/>
          <a:lstStyle/>
          <a:p>
            <a:r>
              <a:rPr lang="fr-FR" sz="3200" dirty="0"/>
              <a:t>ENGAGEMENTS AUX COMPÉTITIONS</a:t>
            </a:r>
            <a:endParaRPr lang="en-US" sz="3200" dirty="0"/>
          </a:p>
        </p:txBody>
      </p:sp>
      <p:sp>
        <p:nvSpPr>
          <p:cNvPr id="11" name="Rectangle 10">
            <a:extLst>
              <a:ext uri="{FF2B5EF4-FFF2-40B4-BE49-F238E27FC236}">
                <a16:creationId xmlns:a16="http://schemas.microsoft.com/office/drawing/2014/main" id="{462F9948-CFF9-3983-A85D-988C7807946A}"/>
              </a:ext>
            </a:extLst>
          </p:cNvPr>
          <p:cNvSpPr/>
          <p:nvPr/>
        </p:nvSpPr>
        <p:spPr>
          <a:xfrm>
            <a:off x="4768060" y="4117405"/>
            <a:ext cx="951273" cy="291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D6D50345-CCB3-DED4-0F61-7F6C06334C9F}"/>
              </a:ext>
            </a:extLst>
          </p:cNvPr>
          <p:cNvSpPr/>
          <p:nvPr/>
        </p:nvSpPr>
        <p:spPr>
          <a:xfrm>
            <a:off x="372996" y="3385338"/>
            <a:ext cx="5587435" cy="574458"/>
          </a:xfrm>
          <a:prstGeom prst="rect">
            <a:avLst/>
          </a:prstGeom>
          <a:noFill/>
          <a:ln w="41275">
            <a:solidFill>
              <a:srgbClr val="E73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Tableau 5">
            <a:extLst>
              <a:ext uri="{FF2B5EF4-FFF2-40B4-BE49-F238E27FC236}">
                <a16:creationId xmlns:a16="http://schemas.microsoft.com/office/drawing/2014/main" id="{61F1508E-ED29-41B4-E25A-085EB1B76D5D}"/>
              </a:ext>
            </a:extLst>
          </p:cNvPr>
          <p:cNvGraphicFramePr>
            <a:graphicFrameLocks noGrp="1"/>
          </p:cNvGraphicFramePr>
          <p:nvPr/>
        </p:nvGraphicFramePr>
        <p:xfrm>
          <a:off x="258369" y="1281485"/>
          <a:ext cx="11675262" cy="640080"/>
        </p:xfrm>
        <a:graphic>
          <a:graphicData uri="http://schemas.openxmlformats.org/drawingml/2006/table">
            <a:tbl>
              <a:tblPr firstRow="1" bandRow="1">
                <a:tableStyleId>{5C22544A-7EE6-4342-B048-85BDC9FD1C3A}</a:tableStyleId>
              </a:tblPr>
              <a:tblGrid>
                <a:gridCol w="5837631">
                  <a:extLst>
                    <a:ext uri="{9D8B030D-6E8A-4147-A177-3AD203B41FA5}">
                      <a16:colId xmlns:a16="http://schemas.microsoft.com/office/drawing/2014/main" val="485996242"/>
                    </a:ext>
                  </a:extLst>
                </a:gridCol>
                <a:gridCol w="5837631">
                  <a:extLst>
                    <a:ext uri="{9D8B030D-6E8A-4147-A177-3AD203B41FA5}">
                      <a16:colId xmlns:a16="http://schemas.microsoft.com/office/drawing/2014/main" val="2800206326"/>
                    </a:ext>
                  </a:extLst>
                </a:gridCol>
              </a:tblGrid>
              <a:tr h="2026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solidFill>
                          <a:effectLst/>
                          <a:uLnTx/>
                          <a:uFillTx/>
                          <a:latin typeface="Montserrat" panose="00000500000000000000" pitchFamily="2" charset="0"/>
                          <a:ea typeface="+mn-ea"/>
                          <a:cs typeface="Adobe Arabic" panose="02040503050201020203" pitchFamily="18" charset="-78"/>
                        </a:rPr>
                        <a:t>Texte 2024-2025</a:t>
                      </a:r>
                      <a:endParaRPr lang="fr-FR" b="1" dirty="0">
                        <a:solidFill>
                          <a:schemeClr val="bg1"/>
                        </a:solidFill>
                      </a:endParaRPr>
                    </a:p>
                  </a:txBody>
                  <a:tcPr anchor="ctr">
                    <a:solidFill>
                      <a:srgbClr val="0A009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solidFill>
                          <a:effectLst/>
                          <a:uLnTx/>
                          <a:uFillTx/>
                          <a:latin typeface="Montserrat" panose="00000500000000000000" pitchFamily="2" charset="0"/>
                          <a:ea typeface="+mn-ea"/>
                          <a:cs typeface="Adobe Arabic" panose="02040503050201020203" pitchFamily="18" charset="-78"/>
                        </a:rPr>
                        <a:t>Propositions pour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solidFill>
                          <a:effectLst/>
                          <a:uLnTx/>
                          <a:uFillTx/>
                          <a:latin typeface="Montserrat" panose="00000500000000000000" pitchFamily="2" charset="0"/>
                          <a:ea typeface="+mn-ea"/>
                          <a:cs typeface="Adobe Arabic" panose="02040503050201020203" pitchFamily="18" charset="-78"/>
                        </a:rPr>
                        <a:t>Textes Officiels 2025-2026</a:t>
                      </a:r>
                    </a:p>
                  </a:txBody>
                  <a:tcPr anchor="ctr">
                    <a:solidFill>
                      <a:srgbClr val="0A0096"/>
                    </a:solidFill>
                  </a:tcPr>
                </a:tc>
                <a:extLst>
                  <a:ext uri="{0D108BD9-81ED-4DB2-BD59-A6C34878D82A}">
                    <a16:rowId xmlns:a16="http://schemas.microsoft.com/office/drawing/2014/main" val="1106850159"/>
                  </a:ext>
                </a:extLst>
              </a:tr>
            </a:tbl>
          </a:graphicData>
        </a:graphic>
      </p:graphicFrame>
      <p:cxnSp>
        <p:nvCxnSpPr>
          <p:cNvPr id="14" name="Connecteur droit 13">
            <a:extLst>
              <a:ext uri="{FF2B5EF4-FFF2-40B4-BE49-F238E27FC236}">
                <a16:creationId xmlns:a16="http://schemas.microsoft.com/office/drawing/2014/main" id="{887676F9-FFF7-F1F7-FE88-B5EB82027272}"/>
              </a:ext>
            </a:extLst>
          </p:cNvPr>
          <p:cNvCxnSpPr>
            <a:cxnSpLocks/>
          </p:cNvCxnSpPr>
          <p:nvPr/>
        </p:nvCxnSpPr>
        <p:spPr>
          <a:xfrm>
            <a:off x="6096000" y="1921565"/>
            <a:ext cx="0" cy="3036207"/>
          </a:xfrm>
          <a:prstGeom prst="line">
            <a:avLst/>
          </a:prstGeom>
        </p:spPr>
        <p:style>
          <a:lnRef idx="1">
            <a:schemeClr val="accent1"/>
          </a:lnRef>
          <a:fillRef idx="0">
            <a:schemeClr val="accent1"/>
          </a:fillRef>
          <a:effectRef idx="0">
            <a:schemeClr val="accent1"/>
          </a:effectRef>
          <a:fontRef idx="minor">
            <a:schemeClr val="tx1"/>
          </a:fontRef>
        </p:style>
      </p:cxnSp>
      <p:sp>
        <p:nvSpPr>
          <p:cNvPr id="2" name="Google Shape;68;p14">
            <a:extLst>
              <a:ext uri="{FF2B5EF4-FFF2-40B4-BE49-F238E27FC236}">
                <a16:creationId xmlns:a16="http://schemas.microsoft.com/office/drawing/2014/main" id="{22B91BD0-84F0-00EE-6D31-D3B0804654C1}"/>
              </a:ext>
            </a:extLst>
          </p:cNvPr>
          <p:cNvSpPr txBox="1">
            <a:spLocks/>
          </p:cNvSpPr>
          <p:nvPr/>
        </p:nvSpPr>
        <p:spPr>
          <a:xfrm>
            <a:off x="381139" y="2041030"/>
            <a:ext cx="5379332" cy="4382791"/>
          </a:xfrm>
          <a:prstGeom prst="rect">
            <a:avLst/>
          </a:prstGeom>
        </p:spPr>
        <p:txBody>
          <a:bodyPr spcFirstLastPara="1" wrap="square" lIns="0" tIns="0" rIns="0" bIns="0" anchor="t" anchorCtr="0">
            <a:noAutofit/>
          </a:bodyPr>
          <a:lstStyle>
            <a:lvl1pPr marL="0" marR="0" indent="0" algn="l" defTabSz="914400" rtl="0" eaLnBrk="1" fontAlgn="auto" latinLnBrk="0" hangingPunct="1">
              <a:lnSpc>
                <a:spcPct val="115000"/>
              </a:lnSpc>
              <a:spcBef>
                <a:spcPts val="0"/>
              </a:spcBef>
              <a:spcAft>
                <a:spcPts val="0"/>
              </a:spcAft>
              <a:buClr>
                <a:schemeClr val="bg2">
                  <a:lumMod val="90000"/>
                </a:schemeClr>
              </a:buClr>
              <a:buSzPts val="2400"/>
              <a:buFont typeface="+mj-lt"/>
              <a:buNone/>
              <a:tabLst/>
              <a:defRPr sz="1600" kern="1200">
                <a:solidFill>
                  <a:srgbClr val="0A0096"/>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5000"/>
              </a:lnSpc>
              <a:spcBef>
                <a:spcPts val="0"/>
              </a:spcBef>
              <a:spcAft>
                <a:spcPts val="0"/>
              </a:spcAft>
              <a:buClr>
                <a:prstClr val="black"/>
              </a:buClr>
              <a:buSzPts val="1100"/>
              <a:buFont typeface="+mj-lt"/>
              <a:buNone/>
              <a:tabLst/>
              <a:defRPr/>
            </a:pPr>
            <a:r>
              <a:rPr kumimoji="0" lang="fr-FR" sz="1400" b="1" i="0" u="sng" strike="noStrike" kern="1200" cap="none" spc="0" normalizeH="0" baseline="0" noProof="0" dirty="0">
                <a:ln>
                  <a:noFill/>
                </a:ln>
                <a:solidFill>
                  <a:srgbClr val="0A0096"/>
                </a:solidFill>
                <a:effectLst/>
                <a:uLnTx/>
                <a:uFillTx/>
                <a:latin typeface="Montserrat" panose="00000500000000000000" pitchFamily="2" charset="0"/>
                <a:ea typeface="+mn-ea"/>
                <a:cs typeface="+mn-cs"/>
              </a:rPr>
              <a:t>Paragraphes concernés </a:t>
            </a:r>
            <a:r>
              <a:rPr kumimoji="0" lang="fr-FR" sz="1400" b="1" i="0" u="none" strike="noStrike" kern="1200" cap="none" spc="0" normalizeH="0" baseline="0" noProof="0" dirty="0">
                <a:ln>
                  <a:noFill/>
                </a:ln>
                <a:solidFill>
                  <a:srgbClr val="0A0096"/>
                </a:solidFill>
                <a:effectLst/>
                <a:uLnTx/>
                <a:uFillTx/>
                <a:latin typeface="Montserrat" panose="00000500000000000000" pitchFamily="2" charset="0"/>
                <a:ea typeface="+mn-ea"/>
                <a:cs typeface="+mn-cs"/>
              </a:rPr>
              <a:t>:</a:t>
            </a:r>
          </a:p>
          <a:p>
            <a:pPr marL="0" marR="0" lvl="0" indent="0" algn="l" defTabSz="180000" rtl="0" eaLnBrk="1" fontAlgn="auto" latinLnBrk="0" hangingPunct="1">
              <a:lnSpc>
                <a:spcPct val="115000"/>
              </a:lnSpc>
              <a:spcBef>
                <a:spcPts val="0"/>
              </a:spcBef>
              <a:spcAft>
                <a:spcPts val="0"/>
              </a:spcAft>
              <a:buClr>
                <a:prstClr val="black"/>
              </a:buClr>
              <a:buSzPts val="1100"/>
              <a:buFont typeface="+mj-lt"/>
              <a:buNone/>
              <a:tabLst/>
              <a:defRPr/>
            </a:pPr>
            <a:r>
              <a:rPr kumimoji="0" lang="fr-FR" sz="1400" b="0" i="0" u="none" strike="noStrike" kern="1200" cap="none" spc="0" normalizeH="0" baseline="0" noProof="0" dirty="0">
                <a:ln>
                  <a:noFill/>
                </a:ln>
                <a:solidFill>
                  <a:srgbClr val="0A0096"/>
                </a:solidFill>
                <a:effectLst/>
                <a:uLnTx/>
                <a:uFillTx/>
                <a:latin typeface="Montserrat" panose="00000500000000000000" pitchFamily="2" charset="0"/>
                <a:ea typeface="+mn-ea"/>
                <a:cs typeface="+mn-cs"/>
              </a:rPr>
              <a:t>	</a:t>
            </a:r>
            <a:r>
              <a:rPr kumimoji="0" lang="fr-FR" sz="1200" b="0" i="0" u="none" strike="noStrike" kern="1200" cap="none" spc="0" normalizeH="0" baseline="0" noProof="0" dirty="0">
                <a:ln>
                  <a:noFill/>
                </a:ln>
                <a:solidFill>
                  <a:srgbClr val="0A0096"/>
                </a:solidFill>
                <a:effectLst/>
                <a:uLnTx/>
                <a:uFillTx/>
                <a:latin typeface="Montserrat" panose="00000500000000000000" pitchFamily="2" charset="0"/>
                <a:ea typeface="+mn-ea"/>
                <a:cs typeface="+mn-cs"/>
              </a:rPr>
              <a:t>p18_</a:t>
            </a:r>
            <a:r>
              <a:rPr kumimoji="0" lang="fr-FR" sz="1200" b="1" i="0" u="none" strike="noStrike" kern="1200" cap="none" spc="0" normalizeH="0" baseline="0" noProof="0" dirty="0">
                <a:ln>
                  <a:noFill/>
                </a:ln>
                <a:solidFill>
                  <a:srgbClr val="0A0096"/>
                </a:solidFill>
                <a:effectLst/>
                <a:uLnTx/>
                <a:uFillTx/>
                <a:latin typeface="Montserrat" panose="00000500000000000000" pitchFamily="2" charset="0"/>
                <a:ea typeface="+mn-ea"/>
                <a:cs typeface="+mn-cs"/>
              </a:rPr>
              <a:t>A – </a:t>
            </a:r>
            <a:r>
              <a:rPr lang="fr-FR" sz="1200" b="1" dirty="0"/>
              <a:t>ENGAGEMENTS AUX COMPÉTITIONS</a:t>
            </a:r>
            <a:endParaRPr kumimoji="0" lang="fr-FR" sz="1200" b="1" i="0" u="none" strike="noStrike" kern="1200" cap="none" spc="0" normalizeH="0" baseline="0" noProof="0" dirty="0">
              <a:ln>
                <a:noFill/>
              </a:ln>
              <a:solidFill>
                <a:srgbClr val="0A0096"/>
              </a:solidFill>
              <a:effectLst/>
              <a:uLnTx/>
              <a:uFillTx/>
              <a:latin typeface="Montserrat" panose="00000500000000000000" pitchFamily="2" charset="0"/>
              <a:ea typeface="+mn-ea"/>
              <a:cs typeface="+mn-cs"/>
            </a:endParaRPr>
          </a:p>
          <a:p>
            <a:pPr marL="0" marR="0" lvl="0" indent="0" algn="just" defTabSz="180000" rtl="0" eaLnBrk="1" fontAlgn="auto" latinLnBrk="0" hangingPunct="1">
              <a:lnSpc>
                <a:spcPct val="115000"/>
              </a:lnSpc>
              <a:spcBef>
                <a:spcPts val="0"/>
              </a:spcBef>
              <a:spcAft>
                <a:spcPts val="0"/>
              </a:spcAft>
              <a:buClr>
                <a:prstClr val="black"/>
              </a:buClr>
              <a:buSzPts val="1100"/>
              <a:buFont typeface="+mj-lt"/>
              <a:buNone/>
              <a:tabLst/>
              <a:defRPr/>
            </a:pPr>
            <a:r>
              <a:rPr lang="fr-FR" sz="1200" dirty="0"/>
              <a:t>	3) PARTICIPATION DES ETRANGERS AUX COMPETITIONS ORGANISEES PAR LA FFJDA</a:t>
            </a:r>
          </a:p>
          <a:p>
            <a:pPr marL="0" marR="0" lvl="0" indent="0" algn="just" defTabSz="180000" rtl="0" eaLnBrk="1" fontAlgn="auto" latinLnBrk="0" hangingPunct="1">
              <a:lnSpc>
                <a:spcPct val="115000"/>
              </a:lnSpc>
              <a:spcBef>
                <a:spcPts val="0"/>
              </a:spcBef>
              <a:spcAft>
                <a:spcPts val="0"/>
              </a:spcAft>
              <a:buClr>
                <a:prstClr val="black"/>
              </a:buClr>
              <a:buSzPts val="1100"/>
              <a:buFont typeface="+mj-lt"/>
              <a:buNone/>
              <a:tabLst/>
              <a:defRPr/>
            </a:pPr>
            <a:r>
              <a:rPr kumimoji="0" lang="fr-FR" sz="1200" i="0" u="sng" strike="noStrike" kern="1200" cap="none" spc="0" normalizeH="0" baseline="0" noProof="0" dirty="0">
                <a:ln>
                  <a:noFill/>
                </a:ln>
                <a:solidFill>
                  <a:srgbClr val="0A0096"/>
                </a:solidFill>
                <a:effectLst/>
                <a:uLnTx/>
                <a:uFillTx/>
                <a:latin typeface="Montserrat" panose="00000500000000000000" pitchFamily="2" charset="0"/>
                <a:ea typeface="+mn-ea"/>
                <a:cs typeface="+mn-cs"/>
              </a:rPr>
              <a:t>Conditions </a:t>
            </a:r>
            <a:r>
              <a:rPr kumimoji="0" lang="fr-FR" sz="1200" i="0" u="sng" strike="noStrike" kern="1200" cap="none" spc="0" normalizeH="0" baseline="0" noProof="0" dirty="0" err="1">
                <a:ln>
                  <a:noFill/>
                </a:ln>
                <a:solidFill>
                  <a:srgbClr val="0A0096"/>
                </a:solidFill>
                <a:effectLst/>
                <a:uLnTx/>
                <a:uFillTx/>
                <a:latin typeface="Montserrat" panose="00000500000000000000" pitchFamily="2" charset="0"/>
                <a:ea typeface="+mn-ea"/>
                <a:cs typeface="+mn-cs"/>
              </a:rPr>
              <a:t>génér</a:t>
            </a:r>
            <a:r>
              <a:rPr lang="fr-FR" sz="1200" u="sng" dirty="0"/>
              <a:t>ales :</a:t>
            </a:r>
            <a:endParaRPr kumimoji="0" lang="fr-FR" sz="1200" i="0" u="sng" strike="noStrike" kern="1200" cap="none" spc="0" normalizeH="0" baseline="0" noProof="0" dirty="0">
              <a:ln>
                <a:noFill/>
              </a:ln>
              <a:solidFill>
                <a:srgbClr val="0A0096"/>
              </a:solidFill>
              <a:effectLst/>
              <a:uLnTx/>
              <a:uFillTx/>
              <a:latin typeface="Montserrat" panose="00000500000000000000" pitchFamily="2" charset="0"/>
              <a:ea typeface="+mn-ea"/>
              <a:cs typeface="+mn-cs"/>
            </a:endParaRPr>
          </a:p>
          <a:p>
            <a:pPr marL="0" marR="0" lvl="0" indent="0" algn="just" defTabSz="180000" rtl="0" eaLnBrk="1" fontAlgn="auto" latinLnBrk="0" hangingPunct="1">
              <a:lnSpc>
                <a:spcPct val="115000"/>
              </a:lnSpc>
              <a:spcBef>
                <a:spcPts val="0"/>
              </a:spcBef>
              <a:spcAft>
                <a:spcPts val="0"/>
              </a:spcAft>
              <a:buClr>
                <a:prstClr val="black"/>
              </a:buClr>
              <a:buSzPts val="1100"/>
              <a:buFont typeface="+mj-lt"/>
              <a:buNone/>
              <a:tabLst/>
              <a:defRPr/>
            </a:pPr>
            <a:r>
              <a:rPr lang="fr-FR" sz="1200" b="1" dirty="0"/>
              <a:t>	</a:t>
            </a:r>
          </a:p>
          <a:p>
            <a:pPr marL="0" marR="0" lvl="0" indent="0" algn="just" defTabSz="180000" rtl="0" eaLnBrk="1" fontAlgn="auto" latinLnBrk="0" hangingPunct="1">
              <a:lnSpc>
                <a:spcPct val="115000"/>
              </a:lnSpc>
              <a:spcBef>
                <a:spcPts val="0"/>
              </a:spcBef>
              <a:spcAft>
                <a:spcPts val="0"/>
              </a:spcAft>
              <a:buClr>
                <a:prstClr val="black"/>
              </a:buClr>
              <a:buSzPts val="1100"/>
              <a:buFont typeface="+mj-lt"/>
              <a:buNone/>
              <a:tabLst/>
              <a:defRPr/>
            </a:pPr>
            <a:r>
              <a:rPr lang="fr-FR" sz="1200" dirty="0">
                <a:solidFill>
                  <a:schemeClr val="tx1"/>
                </a:solidFill>
              </a:rPr>
              <a:t>Les combattants étrangers devront être en possession de deux années de licence FFJDA (dont celle de l’année en cours)</a:t>
            </a:r>
          </a:p>
        </p:txBody>
      </p:sp>
      <p:sp>
        <p:nvSpPr>
          <p:cNvPr id="7" name="Google Shape;68;p14">
            <a:extLst>
              <a:ext uri="{FF2B5EF4-FFF2-40B4-BE49-F238E27FC236}">
                <a16:creationId xmlns:a16="http://schemas.microsoft.com/office/drawing/2014/main" id="{4DA8AD64-9A23-147F-2BF1-F9AEC5AE834B}"/>
              </a:ext>
            </a:extLst>
          </p:cNvPr>
          <p:cNvSpPr txBox="1">
            <a:spLocks/>
          </p:cNvSpPr>
          <p:nvPr/>
        </p:nvSpPr>
        <p:spPr>
          <a:xfrm>
            <a:off x="6205960" y="2266097"/>
            <a:ext cx="5613044" cy="2546386"/>
          </a:xfrm>
          <a:prstGeom prst="rect">
            <a:avLst/>
          </a:prstGeom>
          <a:ln>
            <a:noFill/>
          </a:ln>
        </p:spPr>
        <p:txBody>
          <a:bodyPr spcFirstLastPara="1" wrap="square" lIns="0" tIns="0" rIns="0" bIns="0" anchor="t" anchorCtr="0">
            <a:noAutofit/>
          </a:bodyPr>
          <a:lstStyle>
            <a:lvl1pPr marL="609585" marR="0" lvl="0" indent="-507987" algn="l" defTabSz="914400" rtl="0" eaLnBrk="1" fontAlgn="auto" latinLnBrk="0" hangingPunct="1">
              <a:lnSpc>
                <a:spcPct val="115000"/>
              </a:lnSpc>
              <a:spcBef>
                <a:spcPts val="0"/>
              </a:spcBef>
              <a:spcAft>
                <a:spcPts val="0"/>
              </a:spcAft>
              <a:buClr>
                <a:schemeClr val="bg1"/>
              </a:buClr>
              <a:buSzPts val="2400"/>
              <a:buFont typeface="Inria Sans Light"/>
              <a:buChar char="▸"/>
              <a:tabLst/>
              <a:defRPr sz="2000" kern="1200">
                <a:solidFill>
                  <a:schemeClr val="bg1"/>
                </a:solidFill>
                <a:latin typeface="Barlow"/>
                <a:ea typeface="+mn-ea"/>
                <a:cs typeface="+mn-cs"/>
              </a:defRPr>
            </a:lvl1pPr>
            <a:lvl2pPr marL="1219170" lvl="1" indent="-507987" algn="l" defTabSz="914400" rtl="0" eaLnBrk="1" latinLnBrk="0" hangingPunct="1">
              <a:lnSpc>
                <a:spcPct val="90000"/>
              </a:lnSpc>
              <a:spcBef>
                <a:spcPts val="800"/>
              </a:spcBef>
              <a:spcAft>
                <a:spcPts val="0"/>
              </a:spcAft>
              <a:buSzPts val="2400"/>
              <a:buFont typeface="Arial" panose="020B0604020202020204" pitchFamily="34" charset="0"/>
              <a:buChar char="▹"/>
              <a:defRPr sz="2400" kern="1200">
                <a:solidFill>
                  <a:schemeClr val="tx1"/>
                </a:solidFill>
                <a:latin typeface="+mn-lt"/>
                <a:ea typeface="+mn-ea"/>
                <a:cs typeface="+mn-cs"/>
              </a:defRPr>
            </a:lvl2pPr>
            <a:lvl3pPr marL="1828754" lvl="2" indent="-507987" algn="l" defTabSz="914400" rtl="0" eaLnBrk="1" latinLnBrk="0" hangingPunct="1">
              <a:lnSpc>
                <a:spcPct val="90000"/>
              </a:lnSpc>
              <a:spcBef>
                <a:spcPts val="800"/>
              </a:spcBef>
              <a:spcAft>
                <a:spcPts val="0"/>
              </a:spcAft>
              <a:buSzPts val="2400"/>
              <a:buFont typeface="Arial" panose="020B0604020202020204" pitchFamily="34" charset="0"/>
              <a:buChar char="■"/>
              <a:defRPr sz="2000" kern="1200">
                <a:solidFill>
                  <a:schemeClr val="tx1"/>
                </a:solidFill>
                <a:latin typeface="+mn-lt"/>
                <a:ea typeface="+mn-ea"/>
                <a:cs typeface="+mn-cs"/>
              </a:defRPr>
            </a:lvl3pPr>
            <a:lvl4pPr marL="2438339" lvl="3"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4pPr>
            <a:lvl5pPr marL="3047924" lvl="4"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5pPr>
            <a:lvl6pPr marL="3657509" lvl="5"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6pPr>
            <a:lvl7pPr marL="4267093" lvl="6"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7pPr>
            <a:lvl8pPr marL="4876678" lvl="7"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8pPr>
            <a:lvl9pPr marL="5486263" lvl="8" indent="-507987" algn="l" defTabSz="914400" rtl="0" eaLnBrk="1" latinLnBrk="0" hangingPunct="1">
              <a:lnSpc>
                <a:spcPct val="90000"/>
              </a:lnSpc>
              <a:spcBef>
                <a:spcPts val="800"/>
              </a:spcBef>
              <a:spcAft>
                <a:spcPts val="800"/>
              </a:spcAft>
              <a:buSzPts val="2400"/>
              <a:buFont typeface="Arial" panose="020B0604020202020204" pitchFamily="34" charset="0"/>
              <a:buChar char="■"/>
              <a:defRPr sz="1800" kern="1200">
                <a:solidFill>
                  <a:schemeClr val="tx1"/>
                </a:solidFill>
                <a:latin typeface="+mn-lt"/>
                <a:ea typeface="+mn-ea"/>
                <a:cs typeface="+mn-cs"/>
              </a:defRPr>
            </a:lvl9pPr>
          </a:lstStyle>
          <a:p>
            <a:pPr marL="0" indent="0" algn="just">
              <a:buClr>
                <a:schemeClr val="dk1"/>
              </a:buClr>
              <a:buSzPts val="1100"/>
              <a:buNone/>
            </a:pPr>
            <a:r>
              <a:rPr lang="fr-FR" sz="1400" b="1" u="sng" dirty="0">
                <a:solidFill>
                  <a:srgbClr val="0A0096"/>
                </a:solidFill>
                <a:latin typeface="Montserrat" panose="00000500000000000000" pitchFamily="2" charset="0"/>
              </a:rPr>
              <a:t>Action </a:t>
            </a:r>
            <a:r>
              <a:rPr lang="fr-FR" sz="1400" b="1" dirty="0">
                <a:solidFill>
                  <a:srgbClr val="0A0096"/>
                </a:solidFill>
                <a:latin typeface="Montserrat" panose="00000500000000000000" pitchFamily="2" charset="0"/>
              </a:rPr>
              <a:t>: </a:t>
            </a:r>
            <a:r>
              <a:rPr lang="fr-FR" sz="1400" dirty="0">
                <a:solidFill>
                  <a:srgbClr val="0A0096"/>
                </a:solidFill>
                <a:latin typeface="Montserrat" panose="00000500000000000000" pitchFamily="2" charset="0"/>
              </a:rPr>
              <a:t>Modification de Texte </a:t>
            </a:r>
            <a:endParaRPr lang="fr-FR" sz="1400" u="sng" dirty="0">
              <a:solidFill>
                <a:srgbClr val="FF0000"/>
              </a:solidFill>
              <a:latin typeface="Montserrat" panose="00000500000000000000" pitchFamily="2" charset="0"/>
            </a:endParaRPr>
          </a:p>
          <a:p>
            <a:pPr marL="0" indent="0" algn="just">
              <a:buClr>
                <a:schemeClr val="dk1"/>
              </a:buClr>
              <a:buSzPts val="1100"/>
              <a:buFont typeface="Inria Sans Light"/>
              <a:buNone/>
            </a:pPr>
            <a:endParaRPr lang="fr-FR" sz="1400" b="1" u="sng" dirty="0">
              <a:solidFill>
                <a:srgbClr val="0A0096"/>
              </a:solidFill>
              <a:latin typeface="Montserrat" panose="00000500000000000000" pitchFamily="2" charset="0"/>
            </a:endParaRPr>
          </a:p>
          <a:p>
            <a:pPr marL="0" indent="0" algn="just">
              <a:spcAft>
                <a:spcPts val="600"/>
              </a:spcAft>
              <a:buClr>
                <a:schemeClr val="dk1"/>
              </a:buClr>
              <a:buSzPts val="1100"/>
              <a:buFont typeface="Inria Sans Light"/>
              <a:buNone/>
            </a:pPr>
            <a:r>
              <a:rPr lang="fr-FR" sz="1400" b="1" u="sng" dirty="0">
                <a:solidFill>
                  <a:srgbClr val="0A0096"/>
                </a:solidFill>
                <a:latin typeface="Montserrat" panose="00000500000000000000" pitchFamily="2" charset="0"/>
              </a:rPr>
              <a:t>Texte modifié : </a:t>
            </a:r>
          </a:p>
          <a:p>
            <a:pPr marL="0" marR="0" lvl="0" indent="0" algn="just" defTabSz="180000" rtl="0" eaLnBrk="1" fontAlgn="auto" latinLnBrk="0" hangingPunct="1">
              <a:lnSpc>
                <a:spcPct val="115000"/>
              </a:lnSpc>
              <a:spcBef>
                <a:spcPts val="0"/>
              </a:spcBef>
              <a:spcAft>
                <a:spcPts val="0"/>
              </a:spcAft>
              <a:buClr>
                <a:prstClr val="black"/>
              </a:buClr>
              <a:buSzPts val="1100"/>
              <a:buFont typeface="+mj-lt"/>
              <a:buNone/>
              <a:tabLst/>
              <a:defRPr/>
            </a:pPr>
            <a:r>
              <a:rPr lang="fr-FR" sz="1200" dirty="0">
                <a:solidFill>
                  <a:schemeClr val="tx1"/>
                </a:solidFill>
                <a:latin typeface="Montserrat" pitchFamily="2" charset="77"/>
              </a:rPr>
              <a:t>Les combattants étrangers devront être en possession </a:t>
            </a:r>
            <a:r>
              <a:rPr lang="fr-FR" sz="1200" dirty="0">
                <a:solidFill>
                  <a:srgbClr val="FF0000"/>
                </a:solidFill>
                <a:latin typeface="Montserrat" pitchFamily="2" charset="77"/>
              </a:rPr>
              <a:t>de la licence FFJDA de l’année en cours et justifier d’au moins deux années de licence dans une fédération reconnue par l’IJF.</a:t>
            </a:r>
          </a:p>
        </p:txBody>
      </p:sp>
      <p:sp>
        <p:nvSpPr>
          <p:cNvPr id="4" name="Google Shape;67;p14">
            <a:extLst>
              <a:ext uri="{FF2B5EF4-FFF2-40B4-BE49-F238E27FC236}">
                <a16:creationId xmlns:a16="http://schemas.microsoft.com/office/drawing/2014/main" id="{E442E5E4-4A20-B6E7-9166-C8E5289F7AF7}"/>
              </a:ext>
            </a:extLst>
          </p:cNvPr>
          <p:cNvSpPr txBox="1">
            <a:spLocks/>
          </p:cNvSpPr>
          <p:nvPr/>
        </p:nvSpPr>
        <p:spPr>
          <a:xfrm>
            <a:off x="161926" y="5077237"/>
            <a:ext cx="11868147" cy="1167666"/>
          </a:xfrm>
          <a:prstGeom prst="rect">
            <a:avLst/>
          </a:prstGeom>
        </p:spPr>
        <p:txBody>
          <a:bodyPr spcFirstLastPara="1" wrap="square" lIns="0" tIns="0" rIns="0" bIns="0" anchor="t" anchorCtr="0">
            <a:noAutofit/>
          </a:bodyPr>
          <a:lstStyle>
            <a:defPPr>
              <a:defRPr lang="de-DE"/>
            </a:defPPr>
            <a:lvl1pPr marR="0" lvl="0" indent="0" algn="ctr" fontAlgn="auto">
              <a:lnSpc>
                <a:spcPct val="115000"/>
              </a:lnSpc>
              <a:spcBef>
                <a:spcPts val="0"/>
              </a:spcBef>
              <a:spcAft>
                <a:spcPts val="0"/>
              </a:spcAft>
              <a:buClr>
                <a:schemeClr val="dk1"/>
              </a:buClr>
              <a:buSzPts val="1100"/>
              <a:buFont typeface="Inria Sans Light"/>
              <a:buNone/>
              <a:tabLst/>
              <a:defRPr sz="1500">
                <a:solidFill>
                  <a:srgbClr val="0A0096"/>
                </a:solidFill>
                <a:latin typeface="Montserrat" panose="00000500000000000000" pitchFamily="2" charset="0"/>
              </a:defRPr>
            </a:lvl1pPr>
            <a:lvl2pPr marL="1219170" lvl="1" indent="-507987">
              <a:lnSpc>
                <a:spcPct val="90000"/>
              </a:lnSpc>
              <a:spcBef>
                <a:spcPts val="800"/>
              </a:spcBef>
              <a:spcAft>
                <a:spcPts val="0"/>
              </a:spcAft>
              <a:buSzPts val="2400"/>
              <a:buFont typeface="Arial" panose="020B0604020202020204" pitchFamily="34" charset="0"/>
              <a:buChar char="▹"/>
              <a:defRPr sz="2400"/>
            </a:lvl2pPr>
            <a:lvl3pPr marL="1828754" lvl="2" indent="-507987">
              <a:lnSpc>
                <a:spcPct val="90000"/>
              </a:lnSpc>
              <a:spcBef>
                <a:spcPts val="800"/>
              </a:spcBef>
              <a:spcAft>
                <a:spcPts val="0"/>
              </a:spcAft>
              <a:buSzPts val="2400"/>
              <a:buFont typeface="Arial" panose="020B0604020202020204" pitchFamily="34" charset="0"/>
              <a:buChar char="■"/>
              <a:defRPr sz="2000"/>
            </a:lvl3pPr>
            <a:lvl4pPr marL="2438339" lvl="3" indent="-507987">
              <a:lnSpc>
                <a:spcPct val="90000"/>
              </a:lnSpc>
              <a:spcBef>
                <a:spcPts val="800"/>
              </a:spcBef>
              <a:spcAft>
                <a:spcPts val="0"/>
              </a:spcAft>
              <a:buSzPts val="2400"/>
              <a:buFont typeface="Arial" panose="020B0604020202020204" pitchFamily="34" charset="0"/>
              <a:buChar char="●"/>
            </a:lvl4pPr>
            <a:lvl5pPr marL="3047924" lvl="4" indent="-507987">
              <a:lnSpc>
                <a:spcPct val="90000"/>
              </a:lnSpc>
              <a:spcBef>
                <a:spcPts val="800"/>
              </a:spcBef>
              <a:spcAft>
                <a:spcPts val="0"/>
              </a:spcAft>
              <a:buSzPts val="2400"/>
              <a:buFont typeface="Arial" panose="020B0604020202020204" pitchFamily="34" charset="0"/>
              <a:buChar char="○"/>
            </a:lvl5pPr>
            <a:lvl6pPr marL="3657509" lvl="5" indent="-507987">
              <a:lnSpc>
                <a:spcPct val="90000"/>
              </a:lnSpc>
              <a:spcBef>
                <a:spcPts val="800"/>
              </a:spcBef>
              <a:spcAft>
                <a:spcPts val="0"/>
              </a:spcAft>
              <a:buSzPts val="2400"/>
              <a:buFont typeface="Arial" panose="020B0604020202020204" pitchFamily="34" charset="0"/>
              <a:buChar char="■"/>
            </a:lvl6pPr>
            <a:lvl7pPr marL="4267093" lvl="6" indent="-507987">
              <a:lnSpc>
                <a:spcPct val="90000"/>
              </a:lnSpc>
              <a:spcBef>
                <a:spcPts val="800"/>
              </a:spcBef>
              <a:spcAft>
                <a:spcPts val="0"/>
              </a:spcAft>
              <a:buSzPts val="2400"/>
              <a:buFont typeface="Arial" panose="020B0604020202020204" pitchFamily="34" charset="0"/>
              <a:buChar char="●"/>
            </a:lvl7pPr>
            <a:lvl8pPr marL="4876678" lvl="7" indent="-507987">
              <a:lnSpc>
                <a:spcPct val="90000"/>
              </a:lnSpc>
              <a:spcBef>
                <a:spcPts val="800"/>
              </a:spcBef>
              <a:spcAft>
                <a:spcPts val="0"/>
              </a:spcAft>
              <a:buSzPts val="2400"/>
              <a:buFont typeface="Arial" panose="020B0604020202020204" pitchFamily="34" charset="0"/>
              <a:buChar char="○"/>
            </a:lvl8pPr>
            <a:lvl9pPr marL="5486263" lvl="8" indent="-507987">
              <a:lnSpc>
                <a:spcPct val="90000"/>
              </a:lnSpc>
              <a:spcBef>
                <a:spcPts val="800"/>
              </a:spcBef>
              <a:spcAft>
                <a:spcPts val="800"/>
              </a:spcAft>
              <a:buSzPts val="2400"/>
              <a:buFont typeface="Arial" panose="020B0604020202020204" pitchFamily="34" charset="0"/>
              <a:buChar char="■"/>
            </a:lvl9pPr>
          </a:lstStyle>
          <a:p>
            <a:pPr marL="0" marR="0" lvl="0" indent="0" algn="ctr" defTabSz="914400" rtl="0" eaLnBrk="1" fontAlgn="auto" latinLnBrk="0" hangingPunct="1">
              <a:lnSpc>
                <a:spcPct val="115000"/>
              </a:lnSpc>
              <a:spcBef>
                <a:spcPts val="0"/>
              </a:spcBef>
              <a:spcAft>
                <a:spcPts val="0"/>
              </a:spcAft>
              <a:buClr>
                <a:prstClr val="black"/>
              </a:buClr>
              <a:buSzPts val="1100"/>
              <a:buFont typeface="Inria Sans Light"/>
              <a:buNone/>
              <a:tabLst/>
              <a:defRPr/>
            </a:pPr>
            <a:r>
              <a:rPr lang="fr-FR" sz="1600" b="1" u="sng" dirty="0"/>
              <a:t>ARGUMENTAIRE : </a:t>
            </a:r>
          </a:p>
        </p:txBody>
      </p:sp>
      <p:sp>
        <p:nvSpPr>
          <p:cNvPr id="13" name="Google Shape;68;p14">
            <a:extLst>
              <a:ext uri="{FF2B5EF4-FFF2-40B4-BE49-F238E27FC236}">
                <a16:creationId xmlns:a16="http://schemas.microsoft.com/office/drawing/2014/main" id="{E8993449-15C8-5FF2-9984-5125AC9FA78D}"/>
              </a:ext>
            </a:extLst>
          </p:cNvPr>
          <p:cNvSpPr txBox="1">
            <a:spLocks/>
          </p:cNvSpPr>
          <p:nvPr/>
        </p:nvSpPr>
        <p:spPr>
          <a:xfrm>
            <a:off x="372996" y="3295983"/>
            <a:ext cx="5456186" cy="4561064"/>
          </a:xfrm>
          <a:prstGeom prst="rect">
            <a:avLst/>
          </a:prstGeom>
          <a:ln>
            <a:noFill/>
          </a:ln>
        </p:spPr>
        <p:txBody>
          <a:bodyPr spcFirstLastPara="1" wrap="square" lIns="0" tIns="0" rIns="0" bIns="0" anchor="t" anchorCtr="0">
            <a:noAutofit/>
          </a:bodyPr>
          <a:lstStyle>
            <a:lvl1pPr marL="609585" marR="0" lvl="0" indent="-507987" algn="l" defTabSz="914400" rtl="0" eaLnBrk="1" fontAlgn="auto" latinLnBrk="0" hangingPunct="1">
              <a:lnSpc>
                <a:spcPct val="115000"/>
              </a:lnSpc>
              <a:spcBef>
                <a:spcPts val="0"/>
              </a:spcBef>
              <a:spcAft>
                <a:spcPts val="0"/>
              </a:spcAft>
              <a:buClr>
                <a:schemeClr val="bg1"/>
              </a:buClr>
              <a:buSzPts val="2400"/>
              <a:buFont typeface="Inria Sans Light"/>
              <a:buChar char="▸"/>
              <a:tabLst/>
              <a:defRPr sz="2000" kern="1200">
                <a:solidFill>
                  <a:schemeClr val="bg1"/>
                </a:solidFill>
                <a:latin typeface="Barlow"/>
                <a:ea typeface="+mn-ea"/>
                <a:cs typeface="+mn-cs"/>
              </a:defRPr>
            </a:lvl1pPr>
            <a:lvl2pPr marL="1219170" lvl="1" indent="-507987" algn="l" defTabSz="914400" rtl="0" eaLnBrk="1" latinLnBrk="0" hangingPunct="1">
              <a:lnSpc>
                <a:spcPct val="90000"/>
              </a:lnSpc>
              <a:spcBef>
                <a:spcPts val="800"/>
              </a:spcBef>
              <a:spcAft>
                <a:spcPts val="0"/>
              </a:spcAft>
              <a:buSzPts val="2400"/>
              <a:buFont typeface="Arial" panose="020B0604020202020204" pitchFamily="34" charset="0"/>
              <a:buChar char="▹"/>
              <a:defRPr sz="2400" kern="1200">
                <a:solidFill>
                  <a:schemeClr val="tx1"/>
                </a:solidFill>
                <a:latin typeface="+mn-lt"/>
                <a:ea typeface="+mn-ea"/>
                <a:cs typeface="+mn-cs"/>
              </a:defRPr>
            </a:lvl2pPr>
            <a:lvl3pPr marL="1828754" lvl="2" indent="-507987" algn="l" defTabSz="914400" rtl="0" eaLnBrk="1" latinLnBrk="0" hangingPunct="1">
              <a:lnSpc>
                <a:spcPct val="90000"/>
              </a:lnSpc>
              <a:spcBef>
                <a:spcPts val="800"/>
              </a:spcBef>
              <a:spcAft>
                <a:spcPts val="0"/>
              </a:spcAft>
              <a:buSzPts val="2400"/>
              <a:buFont typeface="Arial" panose="020B0604020202020204" pitchFamily="34" charset="0"/>
              <a:buChar char="■"/>
              <a:defRPr sz="2000" kern="1200">
                <a:solidFill>
                  <a:schemeClr val="tx1"/>
                </a:solidFill>
                <a:latin typeface="+mn-lt"/>
                <a:ea typeface="+mn-ea"/>
                <a:cs typeface="+mn-cs"/>
              </a:defRPr>
            </a:lvl3pPr>
            <a:lvl4pPr marL="2438339" lvl="3"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4pPr>
            <a:lvl5pPr marL="3047924" lvl="4"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5pPr>
            <a:lvl6pPr marL="3657509" lvl="5"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6pPr>
            <a:lvl7pPr marL="4267093" lvl="6"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7pPr>
            <a:lvl8pPr marL="4876678" lvl="7"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8pPr>
            <a:lvl9pPr marL="5486263" lvl="8" indent="-507987" algn="l" defTabSz="914400" rtl="0" eaLnBrk="1" latinLnBrk="0" hangingPunct="1">
              <a:lnSpc>
                <a:spcPct val="90000"/>
              </a:lnSpc>
              <a:spcBef>
                <a:spcPts val="800"/>
              </a:spcBef>
              <a:spcAft>
                <a:spcPts val="800"/>
              </a:spcAft>
              <a:buSzPts val="2400"/>
              <a:buFont typeface="Arial" panose="020B0604020202020204" pitchFamily="34" charset="0"/>
              <a:buChar char="■"/>
              <a:defRPr sz="1800" kern="1200">
                <a:solidFill>
                  <a:schemeClr val="tx1"/>
                </a:solidFill>
                <a:latin typeface="+mn-lt"/>
                <a:ea typeface="+mn-ea"/>
                <a:cs typeface="+mn-cs"/>
              </a:defRPr>
            </a:lvl9pPr>
          </a:lstStyle>
          <a:p>
            <a:pPr marL="285750" indent="-285750" algn="just">
              <a:buClr>
                <a:schemeClr val="dk1"/>
              </a:buClr>
              <a:buSzPts val="1100"/>
              <a:buFont typeface="Wingdings" panose="05000000000000000000" pitchFamily="2" charset="2"/>
              <a:buChar char="q"/>
            </a:pPr>
            <a:endParaRPr lang="fr-FR" sz="1400" dirty="0">
              <a:solidFill>
                <a:schemeClr val="tx1"/>
              </a:solidFill>
              <a:latin typeface="Montserrat" pitchFamily="2" charset="77"/>
            </a:endParaRPr>
          </a:p>
        </p:txBody>
      </p:sp>
      <p:sp>
        <p:nvSpPr>
          <p:cNvPr id="10" name="Rectangle 9">
            <a:extLst>
              <a:ext uri="{FF2B5EF4-FFF2-40B4-BE49-F238E27FC236}">
                <a16:creationId xmlns:a16="http://schemas.microsoft.com/office/drawing/2014/main" id="{97F4C5DD-FE9F-5F28-A02A-55B26B464C99}"/>
              </a:ext>
            </a:extLst>
          </p:cNvPr>
          <p:cNvSpPr/>
          <p:nvPr/>
        </p:nvSpPr>
        <p:spPr>
          <a:xfrm>
            <a:off x="381138" y="5373152"/>
            <a:ext cx="11429721" cy="921727"/>
          </a:xfrm>
          <a:prstGeom prst="rect">
            <a:avLst/>
          </a:prstGeom>
          <a:solidFill>
            <a:schemeClr val="bg1"/>
          </a:solidFill>
        </p:spPr>
        <p:txBody>
          <a:bodyPr wrap="square">
            <a:spAutoFit/>
          </a:bodyPr>
          <a:lstStyle/>
          <a:p>
            <a:pPr algn="ctr">
              <a:lnSpc>
                <a:spcPct val="115000"/>
              </a:lnSpc>
              <a:buClr>
                <a:prstClr val="black"/>
              </a:buClr>
              <a:buSzPts val="1100"/>
              <a:defRPr/>
            </a:pPr>
            <a:r>
              <a:rPr lang="fr-FR" sz="1600" b="1" dirty="0">
                <a:solidFill>
                  <a:srgbClr val="0A0096"/>
                </a:solidFill>
                <a:latin typeface="Montserrat" panose="00000500000000000000" pitchFamily="2" charset="0"/>
              </a:rPr>
              <a:t>Uniformiser les conditions minimales de participation aux compétitions FFJDA pour tous les licenciés, français ou étrangers. Les restrictions spécifiques à chaque type de championnat restent en vigueur et sont précisées pour chaque format </a:t>
            </a:r>
            <a:r>
              <a:rPr lang="fr-FR" sz="1600" b="1">
                <a:solidFill>
                  <a:srgbClr val="0A0096"/>
                </a:solidFill>
                <a:latin typeface="Montserrat" panose="00000500000000000000" pitchFamily="2" charset="0"/>
              </a:rPr>
              <a:t>de championnat.</a:t>
            </a:r>
            <a:endParaRPr lang="fr-FR" sz="1600" b="1" dirty="0">
              <a:solidFill>
                <a:srgbClr val="0A0096"/>
              </a:solidFill>
              <a:latin typeface="Montserrat" panose="00000500000000000000" pitchFamily="2" charset="0"/>
            </a:endParaRPr>
          </a:p>
        </p:txBody>
      </p:sp>
    </p:spTree>
    <p:extLst>
      <p:ext uri="{BB962C8B-B14F-4D97-AF65-F5344CB8AC3E}">
        <p14:creationId xmlns:p14="http://schemas.microsoft.com/office/powerpoint/2010/main" val="1980227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F1E808E-1AD7-413A-A73D-6ED196B5F09D}"/>
              </a:ext>
            </a:extLst>
          </p:cNvPr>
          <p:cNvSpPr>
            <a:spLocks noGrp="1"/>
          </p:cNvSpPr>
          <p:nvPr>
            <p:ph type="body" sz="quarter" idx="12"/>
          </p:nvPr>
        </p:nvSpPr>
        <p:spPr>
          <a:xfrm>
            <a:off x="790575" y="492698"/>
            <a:ext cx="11401425" cy="609966"/>
          </a:xfrm>
        </p:spPr>
        <p:txBody>
          <a:bodyPr/>
          <a:lstStyle/>
          <a:p>
            <a:r>
              <a:rPr lang="fr-FR" sz="3200" dirty="0"/>
              <a:t>CATEGORIES</a:t>
            </a:r>
            <a:r>
              <a:rPr lang="fr-FR" sz="3200" dirty="0">
                <a:solidFill>
                  <a:schemeClr val="accent2"/>
                </a:solidFill>
              </a:rPr>
              <a:t> </a:t>
            </a:r>
            <a:r>
              <a:rPr lang="fr-FR" sz="3200" dirty="0"/>
              <a:t>DE POIDS</a:t>
            </a:r>
            <a:endParaRPr lang="en-US" sz="3200" dirty="0"/>
          </a:p>
        </p:txBody>
      </p:sp>
      <p:sp>
        <p:nvSpPr>
          <p:cNvPr id="12" name="Rectangle 11">
            <a:extLst>
              <a:ext uri="{FF2B5EF4-FFF2-40B4-BE49-F238E27FC236}">
                <a16:creationId xmlns:a16="http://schemas.microsoft.com/office/drawing/2014/main" id="{ECE02DCA-0DBE-91F8-DA7C-E0250C53276F}"/>
              </a:ext>
            </a:extLst>
          </p:cNvPr>
          <p:cNvSpPr/>
          <p:nvPr/>
        </p:nvSpPr>
        <p:spPr>
          <a:xfrm>
            <a:off x="381139" y="3165253"/>
            <a:ext cx="5210057" cy="54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787E25E-6D94-F6DE-62CF-12BB96023387}"/>
              </a:ext>
            </a:extLst>
          </p:cNvPr>
          <p:cNvSpPr/>
          <p:nvPr/>
        </p:nvSpPr>
        <p:spPr>
          <a:xfrm>
            <a:off x="4768060" y="4117405"/>
            <a:ext cx="951273" cy="291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54CF88D2-8A26-67F5-364A-5A0D32463BC2}"/>
              </a:ext>
            </a:extLst>
          </p:cNvPr>
          <p:cNvSpPr/>
          <p:nvPr/>
        </p:nvSpPr>
        <p:spPr>
          <a:xfrm>
            <a:off x="267356" y="2826326"/>
            <a:ext cx="5718685" cy="3036207"/>
          </a:xfrm>
          <a:prstGeom prst="rect">
            <a:avLst/>
          </a:prstGeom>
          <a:noFill/>
          <a:ln w="41275">
            <a:solidFill>
              <a:srgbClr val="E73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Tableau 5">
            <a:extLst>
              <a:ext uri="{FF2B5EF4-FFF2-40B4-BE49-F238E27FC236}">
                <a16:creationId xmlns:a16="http://schemas.microsoft.com/office/drawing/2014/main" id="{959BFBB6-CD65-DA30-5A5A-C3EFC6F9F574}"/>
              </a:ext>
            </a:extLst>
          </p:cNvPr>
          <p:cNvGraphicFramePr>
            <a:graphicFrameLocks noGrp="1"/>
          </p:cNvGraphicFramePr>
          <p:nvPr/>
        </p:nvGraphicFramePr>
        <p:xfrm>
          <a:off x="258369" y="1281485"/>
          <a:ext cx="11675262" cy="640080"/>
        </p:xfrm>
        <a:graphic>
          <a:graphicData uri="http://schemas.openxmlformats.org/drawingml/2006/table">
            <a:tbl>
              <a:tblPr firstRow="1" bandRow="1">
                <a:tableStyleId>{5C22544A-7EE6-4342-B048-85BDC9FD1C3A}</a:tableStyleId>
              </a:tblPr>
              <a:tblGrid>
                <a:gridCol w="5837631">
                  <a:extLst>
                    <a:ext uri="{9D8B030D-6E8A-4147-A177-3AD203B41FA5}">
                      <a16:colId xmlns:a16="http://schemas.microsoft.com/office/drawing/2014/main" val="485996242"/>
                    </a:ext>
                  </a:extLst>
                </a:gridCol>
                <a:gridCol w="5837631">
                  <a:extLst>
                    <a:ext uri="{9D8B030D-6E8A-4147-A177-3AD203B41FA5}">
                      <a16:colId xmlns:a16="http://schemas.microsoft.com/office/drawing/2014/main" val="2800206326"/>
                    </a:ext>
                  </a:extLst>
                </a:gridCol>
              </a:tblGrid>
              <a:tr h="2026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solidFill>
                          <a:effectLst/>
                          <a:uLnTx/>
                          <a:uFillTx/>
                          <a:latin typeface="Montserrat" panose="00000500000000000000" pitchFamily="2" charset="0"/>
                          <a:ea typeface="+mn-ea"/>
                          <a:cs typeface="Adobe Arabic" panose="02040503050201020203" pitchFamily="18" charset="-78"/>
                        </a:rPr>
                        <a:t>Texte 2024-2025</a:t>
                      </a:r>
                      <a:endParaRPr lang="fr-FR" b="1" dirty="0">
                        <a:solidFill>
                          <a:schemeClr val="bg1"/>
                        </a:solidFill>
                      </a:endParaRPr>
                    </a:p>
                  </a:txBody>
                  <a:tcPr anchor="ctr">
                    <a:solidFill>
                      <a:srgbClr val="0A009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solidFill>
                          <a:effectLst/>
                          <a:uLnTx/>
                          <a:uFillTx/>
                          <a:latin typeface="Montserrat" panose="00000500000000000000" pitchFamily="2" charset="0"/>
                          <a:ea typeface="+mn-ea"/>
                          <a:cs typeface="Adobe Arabic" panose="02040503050201020203" pitchFamily="18" charset="-78"/>
                        </a:rPr>
                        <a:t>Propositions pour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solidFill>
                          <a:effectLst/>
                          <a:uLnTx/>
                          <a:uFillTx/>
                          <a:latin typeface="Montserrat" panose="00000500000000000000" pitchFamily="2" charset="0"/>
                          <a:ea typeface="+mn-ea"/>
                          <a:cs typeface="Adobe Arabic" panose="02040503050201020203" pitchFamily="18" charset="-78"/>
                        </a:rPr>
                        <a:t>Textes Officiels 2025-2026</a:t>
                      </a:r>
                    </a:p>
                  </a:txBody>
                  <a:tcPr anchor="ctr">
                    <a:solidFill>
                      <a:srgbClr val="0A0096"/>
                    </a:solidFill>
                  </a:tcPr>
                </a:tc>
                <a:extLst>
                  <a:ext uri="{0D108BD9-81ED-4DB2-BD59-A6C34878D82A}">
                    <a16:rowId xmlns:a16="http://schemas.microsoft.com/office/drawing/2014/main" val="1106850159"/>
                  </a:ext>
                </a:extLst>
              </a:tr>
            </a:tbl>
          </a:graphicData>
        </a:graphic>
      </p:graphicFrame>
      <p:cxnSp>
        <p:nvCxnSpPr>
          <p:cNvPr id="14" name="Connecteur droit 13">
            <a:extLst>
              <a:ext uri="{FF2B5EF4-FFF2-40B4-BE49-F238E27FC236}">
                <a16:creationId xmlns:a16="http://schemas.microsoft.com/office/drawing/2014/main" id="{5E806A5B-A191-798D-0E98-E4FC5B0B28B2}"/>
              </a:ext>
            </a:extLst>
          </p:cNvPr>
          <p:cNvCxnSpPr>
            <a:cxnSpLocks/>
          </p:cNvCxnSpPr>
          <p:nvPr/>
        </p:nvCxnSpPr>
        <p:spPr>
          <a:xfrm>
            <a:off x="6096000" y="1921565"/>
            <a:ext cx="0" cy="3036207"/>
          </a:xfrm>
          <a:prstGeom prst="line">
            <a:avLst/>
          </a:prstGeom>
        </p:spPr>
        <p:style>
          <a:lnRef idx="1">
            <a:schemeClr val="accent1"/>
          </a:lnRef>
          <a:fillRef idx="0">
            <a:schemeClr val="accent1"/>
          </a:fillRef>
          <a:effectRef idx="0">
            <a:schemeClr val="accent1"/>
          </a:effectRef>
          <a:fontRef idx="minor">
            <a:schemeClr val="tx1"/>
          </a:fontRef>
        </p:style>
      </p:cxnSp>
      <p:sp>
        <p:nvSpPr>
          <p:cNvPr id="2" name="Google Shape;68;p14">
            <a:extLst>
              <a:ext uri="{FF2B5EF4-FFF2-40B4-BE49-F238E27FC236}">
                <a16:creationId xmlns:a16="http://schemas.microsoft.com/office/drawing/2014/main" id="{4F7A01DA-6FA4-E89D-233A-CB9411EE8DFB}"/>
              </a:ext>
            </a:extLst>
          </p:cNvPr>
          <p:cNvSpPr txBox="1">
            <a:spLocks/>
          </p:cNvSpPr>
          <p:nvPr/>
        </p:nvSpPr>
        <p:spPr>
          <a:xfrm>
            <a:off x="381139" y="2041030"/>
            <a:ext cx="5379332" cy="4382791"/>
          </a:xfrm>
          <a:prstGeom prst="rect">
            <a:avLst/>
          </a:prstGeom>
        </p:spPr>
        <p:txBody>
          <a:bodyPr spcFirstLastPara="1" wrap="square" lIns="0" tIns="0" rIns="0" bIns="0" anchor="t" anchorCtr="0">
            <a:noAutofit/>
          </a:bodyPr>
          <a:lstStyle>
            <a:lvl1pPr marL="0" marR="0" indent="0" algn="l" defTabSz="914400" rtl="0" eaLnBrk="1" fontAlgn="auto" latinLnBrk="0" hangingPunct="1">
              <a:lnSpc>
                <a:spcPct val="115000"/>
              </a:lnSpc>
              <a:spcBef>
                <a:spcPts val="0"/>
              </a:spcBef>
              <a:spcAft>
                <a:spcPts val="0"/>
              </a:spcAft>
              <a:buClr>
                <a:schemeClr val="bg2">
                  <a:lumMod val="90000"/>
                </a:schemeClr>
              </a:buClr>
              <a:buSzPts val="2400"/>
              <a:buFont typeface="+mj-lt"/>
              <a:buNone/>
              <a:tabLst/>
              <a:defRPr sz="1600" kern="1200">
                <a:solidFill>
                  <a:srgbClr val="0A0096"/>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5000"/>
              </a:lnSpc>
              <a:spcBef>
                <a:spcPts val="0"/>
              </a:spcBef>
              <a:spcAft>
                <a:spcPts val="0"/>
              </a:spcAft>
              <a:buClr>
                <a:prstClr val="black"/>
              </a:buClr>
              <a:buSzPts val="1100"/>
              <a:buFont typeface="+mj-lt"/>
              <a:buNone/>
              <a:tabLst/>
              <a:defRPr/>
            </a:pPr>
            <a:r>
              <a:rPr kumimoji="0" lang="fr-FR" sz="1400" b="1" i="0" u="sng" strike="noStrike" kern="1200" cap="none" spc="0" normalizeH="0" baseline="0" noProof="0" dirty="0">
                <a:ln>
                  <a:noFill/>
                </a:ln>
                <a:solidFill>
                  <a:srgbClr val="0A0096"/>
                </a:solidFill>
                <a:effectLst/>
                <a:uLnTx/>
                <a:uFillTx/>
                <a:latin typeface="Montserrat" panose="00000500000000000000" pitchFamily="2" charset="0"/>
                <a:ea typeface="+mn-ea"/>
                <a:cs typeface="+mn-cs"/>
              </a:rPr>
              <a:t>Paragraphes concernés </a:t>
            </a:r>
            <a:r>
              <a:rPr kumimoji="0" lang="fr-FR" sz="1400" b="1" i="0" u="none" strike="noStrike" kern="1200" cap="none" spc="0" normalizeH="0" baseline="0" noProof="0" dirty="0">
                <a:ln>
                  <a:noFill/>
                </a:ln>
                <a:solidFill>
                  <a:srgbClr val="0A0096"/>
                </a:solidFill>
                <a:effectLst/>
                <a:uLnTx/>
                <a:uFillTx/>
                <a:latin typeface="Montserrat" panose="00000500000000000000" pitchFamily="2" charset="0"/>
                <a:ea typeface="+mn-ea"/>
                <a:cs typeface="+mn-cs"/>
              </a:rPr>
              <a:t>:</a:t>
            </a:r>
          </a:p>
          <a:p>
            <a:pPr marL="0" marR="0" lvl="0" indent="0" algn="l" defTabSz="180000" rtl="0" eaLnBrk="1" fontAlgn="auto" latinLnBrk="0" hangingPunct="1">
              <a:lnSpc>
                <a:spcPct val="115000"/>
              </a:lnSpc>
              <a:spcBef>
                <a:spcPts val="0"/>
              </a:spcBef>
              <a:spcAft>
                <a:spcPts val="0"/>
              </a:spcAft>
              <a:buClr>
                <a:prstClr val="black"/>
              </a:buClr>
              <a:buSzPts val="1100"/>
              <a:buFont typeface="+mj-lt"/>
              <a:buNone/>
              <a:tabLst/>
              <a:defRPr/>
            </a:pPr>
            <a:r>
              <a:rPr kumimoji="0" lang="fr-FR" sz="1400" b="0" i="0" u="none" strike="noStrike" kern="1200" cap="none" spc="0" normalizeH="0" baseline="0" noProof="0" dirty="0">
                <a:ln>
                  <a:noFill/>
                </a:ln>
                <a:solidFill>
                  <a:srgbClr val="0A0096"/>
                </a:solidFill>
                <a:effectLst/>
                <a:uLnTx/>
                <a:uFillTx/>
                <a:latin typeface="Montserrat" panose="00000500000000000000" pitchFamily="2" charset="0"/>
                <a:ea typeface="+mn-ea"/>
                <a:cs typeface="+mn-cs"/>
              </a:rPr>
              <a:t>	</a:t>
            </a:r>
            <a:r>
              <a:rPr kumimoji="0" lang="fr-FR" sz="1200" b="0" i="0" u="none" strike="noStrike" kern="1200" cap="none" spc="0" normalizeH="0" baseline="0" noProof="0" dirty="0">
                <a:ln>
                  <a:noFill/>
                </a:ln>
                <a:solidFill>
                  <a:srgbClr val="0A0096"/>
                </a:solidFill>
                <a:effectLst/>
                <a:uLnTx/>
                <a:uFillTx/>
                <a:latin typeface="Montserrat" panose="00000500000000000000" pitchFamily="2" charset="0"/>
                <a:ea typeface="+mn-ea"/>
                <a:cs typeface="+mn-cs"/>
              </a:rPr>
              <a:t>p19_</a:t>
            </a:r>
            <a:r>
              <a:rPr lang="fr-FR" sz="1200" b="1" dirty="0"/>
              <a:t>D</a:t>
            </a:r>
            <a:r>
              <a:rPr kumimoji="0" lang="fr-FR" sz="1200" b="1" i="0" u="none" strike="noStrike" kern="1200" cap="none" spc="0" normalizeH="0" baseline="0" noProof="0" dirty="0">
                <a:ln>
                  <a:noFill/>
                </a:ln>
                <a:solidFill>
                  <a:srgbClr val="0A0096"/>
                </a:solidFill>
                <a:effectLst/>
                <a:uLnTx/>
                <a:uFillTx/>
                <a:latin typeface="Montserrat" panose="00000500000000000000" pitchFamily="2" charset="0"/>
                <a:ea typeface="+mn-ea"/>
                <a:cs typeface="+mn-cs"/>
              </a:rPr>
              <a:t> – INSCRIPTIONS</a:t>
            </a:r>
          </a:p>
          <a:p>
            <a:pPr marL="0" marR="0" lvl="0" indent="0" algn="just" defTabSz="180000" rtl="0" eaLnBrk="1" fontAlgn="auto" latinLnBrk="0" hangingPunct="1">
              <a:lnSpc>
                <a:spcPct val="115000"/>
              </a:lnSpc>
              <a:spcBef>
                <a:spcPts val="0"/>
              </a:spcBef>
              <a:spcAft>
                <a:spcPts val="0"/>
              </a:spcAft>
              <a:buClr>
                <a:prstClr val="black"/>
              </a:buClr>
              <a:buSzPts val="1100"/>
              <a:buFont typeface="+mj-lt"/>
              <a:buNone/>
              <a:tabLst/>
              <a:defRPr/>
            </a:pPr>
            <a:r>
              <a:rPr lang="fr-FR" sz="1200" dirty="0"/>
              <a:t>	3) </a:t>
            </a:r>
            <a:r>
              <a:rPr lang="fr-FR" sz="1200" u="sng" dirty="0"/>
              <a:t>CHANGEMENT DE CATEGORIE DE POIDS</a:t>
            </a:r>
            <a:endParaRPr kumimoji="0" lang="fr-FR" sz="1200" i="0" u="sng" strike="noStrike" kern="1200" cap="none" spc="0" normalizeH="0" baseline="0" noProof="0" dirty="0">
              <a:ln>
                <a:noFill/>
              </a:ln>
              <a:solidFill>
                <a:srgbClr val="0A0096"/>
              </a:solidFill>
              <a:effectLst/>
              <a:uLnTx/>
              <a:uFillTx/>
              <a:latin typeface="Montserrat" panose="00000500000000000000" pitchFamily="2" charset="0"/>
              <a:ea typeface="+mn-ea"/>
              <a:cs typeface="+mn-cs"/>
            </a:endParaRPr>
          </a:p>
          <a:p>
            <a:pPr marL="0" marR="0" lvl="0" indent="0" algn="just" defTabSz="180000" rtl="0" eaLnBrk="1" fontAlgn="auto" latinLnBrk="0" hangingPunct="1">
              <a:lnSpc>
                <a:spcPct val="115000"/>
              </a:lnSpc>
              <a:spcBef>
                <a:spcPts val="0"/>
              </a:spcBef>
              <a:spcAft>
                <a:spcPts val="0"/>
              </a:spcAft>
              <a:buClr>
                <a:prstClr val="black"/>
              </a:buClr>
              <a:buSzPts val="1100"/>
              <a:buFont typeface="+mj-lt"/>
              <a:buNone/>
              <a:tabLst/>
              <a:defRPr/>
            </a:pPr>
            <a:r>
              <a:rPr lang="fr-FR" sz="1200" b="1" dirty="0"/>
              <a:t>	</a:t>
            </a:r>
            <a:endParaRPr lang="fr-FR" sz="1200" dirty="0"/>
          </a:p>
        </p:txBody>
      </p:sp>
      <p:sp>
        <p:nvSpPr>
          <p:cNvPr id="7" name="Google Shape;68;p14">
            <a:extLst>
              <a:ext uri="{FF2B5EF4-FFF2-40B4-BE49-F238E27FC236}">
                <a16:creationId xmlns:a16="http://schemas.microsoft.com/office/drawing/2014/main" id="{68CD889A-380E-A104-45C5-340BFA4391D9}"/>
              </a:ext>
            </a:extLst>
          </p:cNvPr>
          <p:cNvSpPr txBox="1">
            <a:spLocks/>
          </p:cNvSpPr>
          <p:nvPr/>
        </p:nvSpPr>
        <p:spPr>
          <a:xfrm>
            <a:off x="6205960" y="2266096"/>
            <a:ext cx="5613044" cy="4439503"/>
          </a:xfrm>
          <a:prstGeom prst="rect">
            <a:avLst/>
          </a:prstGeom>
          <a:ln>
            <a:noFill/>
          </a:ln>
        </p:spPr>
        <p:txBody>
          <a:bodyPr spcFirstLastPara="1" wrap="square" lIns="0" tIns="0" rIns="0" bIns="0" anchor="t" anchorCtr="0">
            <a:noAutofit/>
          </a:bodyPr>
          <a:lstStyle>
            <a:lvl1pPr marL="609585" marR="0" lvl="0" indent="-507987" algn="l" defTabSz="914400" rtl="0" eaLnBrk="1" fontAlgn="auto" latinLnBrk="0" hangingPunct="1">
              <a:lnSpc>
                <a:spcPct val="115000"/>
              </a:lnSpc>
              <a:spcBef>
                <a:spcPts val="0"/>
              </a:spcBef>
              <a:spcAft>
                <a:spcPts val="0"/>
              </a:spcAft>
              <a:buClr>
                <a:schemeClr val="bg1"/>
              </a:buClr>
              <a:buSzPts val="2400"/>
              <a:buFont typeface="Inria Sans Light"/>
              <a:buChar char="▸"/>
              <a:tabLst/>
              <a:defRPr sz="2000" kern="1200">
                <a:solidFill>
                  <a:schemeClr val="bg1"/>
                </a:solidFill>
                <a:latin typeface="Barlow"/>
                <a:ea typeface="+mn-ea"/>
                <a:cs typeface="+mn-cs"/>
              </a:defRPr>
            </a:lvl1pPr>
            <a:lvl2pPr marL="1219170" lvl="1" indent="-507987" algn="l" defTabSz="914400" rtl="0" eaLnBrk="1" latinLnBrk="0" hangingPunct="1">
              <a:lnSpc>
                <a:spcPct val="90000"/>
              </a:lnSpc>
              <a:spcBef>
                <a:spcPts val="800"/>
              </a:spcBef>
              <a:spcAft>
                <a:spcPts val="0"/>
              </a:spcAft>
              <a:buSzPts val="2400"/>
              <a:buFont typeface="Arial" panose="020B0604020202020204" pitchFamily="34" charset="0"/>
              <a:buChar char="▹"/>
              <a:defRPr sz="2400" kern="1200">
                <a:solidFill>
                  <a:schemeClr val="tx1"/>
                </a:solidFill>
                <a:latin typeface="+mn-lt"/>
                <a:ea typeface="+mn-ea"/>
                <a:cs typeface="+mn-cs"/>
              </a:defRPr>
            </a:lvl2pPr>
            <a:lvl3pPr marL="1828754" lvl="2" indent="-507987" algn="l" defTabSz="914400" rtl="0" eaLnBrk="1" latinLnBrk="0" hangingPunct="1">
              <a:lnSpc>
                <a:spcPct val="90000"/>
              </a:lnSpc>
              <a:spcBef>
                <a:spcPts val="800"/>
              </a:spcBef>
              <a:spcAft>
                <a:spcPts val="0"/>
              </a:spcAft>
              <a:buSzPts val="2400"/>
              <a:buFont typeface="Arial" panose="020B0604020202020204" pitchFamily="34" charset="0"/>
              <a:buChar char="■"/>
              <a:defRPr sz="2000" kern="1200">
                <a:solidFill>
                  <a:schemeClr val="tx1"/>
                </a:solidFill>
                <a:latin typeface="+mn-lt"/>
                <a:ea typeface="+mn-ea"/>
                <a:cs typeface="+mn-cs"/>
              </a:defRPr>
            </a:lvl3pPr>
            <a:lvl4pPr marL="2438339" lvl="3"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4pPr>
            <a:lvl5pPr marL="3047924" lvl="4"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5pPr>
            <a:lvl6pPr marL="3657509" lvl="5"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6pPr>
            <a:lvl7pPr marL="4267093" lvl="6"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7pPr>
            <a:lvl8pPr marL="4876678" lvl="7"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8pPr>
            <a:lvl9pPr marL="5486263" lvl="8" indent="-507987" algn="l" defTabSz="914400" rtl="0" eaLnBrk="1" latinLnBrk="0" hangingPunct="1">
              <a:lnSpc>
                <a:spcPct val="90000"/>
              </a:lnSpc>
              <a:spcBef>
                <a:spcPts val="800"/>
              </a:spcBef>
              <a:spcAft>
                <a:spcPts val="800"/>
              </a:spcAft>
              <a:buSzPts val="2400"/>
              <a:buFont typeface="Arial" panose="020B0604020202020204" pitchFamily="34" charset="0"/>
              <a:buChar char="■"/>
              <a:defRPr sz="1800" kern="1200">
                <a:solidFill>
                  <a:schemeClr val="tx1"/>
                </a:solidFill>
                <a:latin typeface="+mn-lt"/>
                <a:ea typeface="+mn-ea"/>
                <a:cs typeface="+mn-cs"/>
              </a:defRPr>
            </a:lvl9pPr>
          </a:lstStyle>
          <a:p>
            <a:pPr marL="0" indent="0" algn="just">
              <a:buClr>
                <a:schemeClr val="dk1"/>
              </a:buClr>
              <a:buSzPts val="1100"/>
              <a:buNone/>
            </a:pPr>
            <a:r>
              <a:rPr lang="fr-FR" sz="1400" b="1" u="sng" dirty="0">
                <a:solidFill>
                  <a:srgbClr val="0A0096"/>
                </a:solidFill>
                <a:latin typeface="Montserrat" panose="00000500000000000000" pitchFamily="2" charset="0"/>
              </a:rPr>
              <a:t>Action </a:t>
            </a:r>
            <a:r>
              <a:rPr lang="fr-FR" sz="1400" b="1" dirty="0">
                <a:solidFill>
                  <a:srgbClr val="0A0096"/>
                </a:solidFill>
                <a:latin typeface="Montserrat" panose="00000500000000000000" pitchFamily="2" charset="0"/>
              </a:rPr>
              <a:t>: </a:t>
            </a:r>
            <a:r>
              <a:rPr lang="fr-FR" sz="1400" dirty="0">
                <a:solidFill>
                  <a:srgbClr val="0A0096"/>
                </a:solidFill>
                <a:latin typeface="Montserrat" panose="00000500000000000000" pitchFamily="2" charset="0"/>
              </a:rPr>
              <a:t>Modification de Texte</a:t>
            </a:r>
            <a:endParaRPr lang="fr-FR" sz="1400" b="1" u="sng" dirty="0">
              <a:solidFill>
                <a:srgbClr val="0A0096"/>
              </a:solidFill>
              <a:latin typeface="Montserrat" panose="00000500000000000000" pitchFamily="2" charset="0"/>
            </a:endParaRPr>
          </a:p>
          <a:p>
            <a:pPr marL="0" indent="0" algn="just">
              <a:spcAft>
                <a:spcPts val="600"/>
              </a:spcAft>
              <a:buClr>
                <a:schemeClr val="dk1"/>
              </a:buClr>
              <a:buSzPts val="1100"/>
              <a:buFont typeface="Inria Sans Light"/>
              <a:buNone/>
            </a:pPr>
            <a:r>
              <a:rPr lang="fr-FR" sz="1400" b="1" u="sng" dirty="0">
                <a:solidFill>
                  <a:srgbClr val="0A0096"/>
                </a:solidFill>
                <a:latin typeface="Montserrat" panose="00000500000000000000" pitchFamily="2" charset="0"/>
              </a:rPr>
              <a:t>Texte ajouté : </a:t>
            </a:r>
          </a:p>
          <a:p>
            <a:pPr marL="0" indent="0" algn="just">
              <a:buClr>
                <a:schemeClr val="dk1"/>
              </a:buClr>
              <a:buSzPts val="1100"/>
              <a:buNone/>
            </a:pPr>
            <a:r>
              <a:rPr lang="fr-FR" sz="1200" dirty="0">
                <a:solidFill>
                  <a:schemeClr val="tx1"/>
                </a:solidFill>
                <a:latin typeface="Montserrat" pitchFamily="2" charset="77"/>
              </a:rPr>
              <a:t>Pour les compétitions sportives Cadets, Juniors et Séniors, la descente de catégorie de poids entre 2 niveaux de compétition n’est autorisée qu’après accord préalable de la DTN </a:t>
            </a:r>
            <a:r>
              <a:rPr lang="fr-FR" sz="1200" dirty="0">
                <a:solidFill>
                  <a:srgbClr val="FF0000"/>
                </a:solidFill>
                <a:latin typeface="Montserrat" pitchFamily="2" charset="77"/>
              </a:rPr>
              <a:t>pour les championnats de France et après accord préalable des DTR pour les échelons inférieurs. </a:t>
            </a:r>
          </a:p>
        </p:txBody>
      </p:sp>
      <p:sp>
        <p:nvSpPr>
          <p:cNvPr id="4" name="Google Shape;67;p14">
            <a:extLst>
              <a:ext uri="{FF2B5EF4-FFF2-40B4-BE49-F238E27FC236}">
                <a16:creationId xmlns:a16="http://schemas.microsoft.com/office/drawing/2014/main" id="{2E5D85F2-F8B4-16BB-5ACB-DD099176D9EA}"/>
              </a:ext>
            </a:extLst>
          </p:cNvPr>
          <p:cNvSpPr txBox="1">
            <a:spLocks/>
          </p:cNvSpPr>
          <p:nvPr/>
        </p:nvSpPr>
        <p:spPr>
          <a:xfrm>
            <a:off x="6393533" y="3902014"/>
            <a:ext cx="5163431" cy="1167666"/>
          </a:xfrm>
          <a:prstGeom prst="rect">
            <a:avLst/>
          </a:prstGeom>
        </p:spPr>
        <p:txBody>
          <a:bodyPr spcFirstLastPara="1" wrap="square" lIns="0" tIns="0" rIns="0" bIns="0" anchor="t" anchorCtr="0">
            <a:noAutofit/>
          </a:bodyPr>
          <a:lstStyle>
            <a:defPPr>
              <a:defRPr lang="de-DE"/>
            </a:defPPr>
            <a:lvl1pPr marR="0" lvl="0" indent="0" algn="ctr" fontAlgn="auto">
              <a:lnSpc>
                <a:spcPct val="115000"/>
              </a:lnSpc>
              <a:spcBef>
                <a:spcPts val="0"/>
              </a:spcBef>
              <a:spcAft>
                <a:spcPts val="0"/>
              </a:spcAft>
              <a:buClr>
                <a:schemeClr val="dk1"/>
              </a:buClr>
              <a:buSzPts val="1100"/>
              <a:buFont typeface="Inria Sans Light"/>
              <a:buNone/>
              <a:tabLst/>
              <a:defRPr sz="1500">
                <a:solidFill>
                  <a:srgbClr val="0A0096"/>
                </a:solidFill>
                <a:latin typeface="Montserrat" panose="00000500000000000000" pitchFamily="2" charset="0"/>
              </a:defRPr>
            </a:lvl1pPr>
            <a:lvl2pPr marL="1219170" lvl="1" indent="-507987">
              <a:lnSpc>
                <a:spcPct val="90000"/>
              </a:lnSpc>
              <a:spcBef>
                <a:spcPts val="800"/>
              </a:spcBef>
              <a:spcAft>
                <a:spcPts val="0"/>
              </a:spcAft>
              <a:buSzPts val="2400"/>
              <a:buFont typeface="Arial" panose="020B0604020202020204" pitchFamily="34" charset="0"/>
              <a:buChar char="▹"/>
              <a:defRPr sz="2400"/>
            </a:lvl2pPr>
            <a:lvl3pPr marL="1828754" lvl="2" indent="-507987">
              <a:lnSpc>
                <a:spcPct val="90000"/>
              </a:lnSpc>
              <a:spcBef>
                <a:spcPts val="800"/>
              </a:spcBef>
              <a:spcAft>
                <a:spcPts val="0"/>
              </a:spcAft>
              <a:buSzPts val="2400"/>
              <a:buFont typeface="Arial" panose="020B0604020202020204" pitchFamily="34" charset="0"/>
              <a:buChar char="■"/>
              <a:defRPr sz="2000"/>
            </a:lvl3pPr>
            <a:lvl4pPr marL="2438339" lvl="3" indent="-507987">
              <a:lnSpc>
                <a:spcPct val="90000"/>
              </a:lnSpc>
              <a:spcBef>
                <a:spcPts val="800"/>
              </a:spcBef>
              <a:spcAft>
                <a:spcPts val="0"/>
              </a:spcAft>
              <a:buSzPts val="2400"/>
              <a:buFont typeface="Arial" panose="020B0604020202020204" pitchFamily="34" charset="0"/>
              <a:buChar char="●"/>
            </a:lvl4pPr>
            <a:lvl5pPr marL="3047924" lvl="4" indent="-507987">
              <a:lnSpc>
                <a:spcPct val="90000"/>
              </a:lnSpc>
              <a:spcBef>
                <a:spcPts val="800"/>
              </a:spcBef>
              <a:spcAft>
                <a:spcPts val="0"/>
              </a:spcAft>
              <a:buSzPts val="2400"/>
              <a:buFont typeface="Arial" panose="020B0604020202020204" pitchFamily="34" charset="0"/>
              <a:buChar char="○"/>
            </a:lvl5pPr>
            <a:lvl6pPr marL="3657509" lvl="5" indent="-507987">
              <a:lnSpc>
                <a:spcPct val="90000"/>
              </a:lnSpc>
              <a:spcBef>
                <a:spcPts val="800"/>
              </a:spcBef>
              <a:spcAft>
                <a:spcPts val="0"/>
              </a:spcAft>
              <a:buSzPts val="2400"/>
              <a:buFont typeface="Arial" panose="020B0604020202020204" pitchFamily="34" charset="0"/>
              <a:buChar char="■"/>
            </a:lvl6pPr>
            <a:lvl7pPr marL="4267093" lvl="6" indent="-507987">
              <a:lnSpc>
                <a:spcPct val="90000"/>
              </a:lnSpc>
              <a:spcBef>
                <a:spcPts val="800"/>
              </a:spcBef>
              <a:spcAft>
                <a:spcPts val="0"/>
              </a:spcAft>
              <a:buSzPts val="2400"/>
              <a:buFont typeface="Arial" panose="020B0604020202020204" pitchFamily="34" charset="0"/>
              <a:buChar char="●"/>
            </a:lvl7pPr>
            <a:lvl8pPr marL="4876678" lvl="7" indent="-507987">
              <a:lnSpc>
                <a:spcPct val="90000"/>
              </a:lnSpc>
              <a:spcBef>
                <a:spcPts val="800"/>
              </a:spcBef>
              <a:spcAft>
                <a:spcPts val="0"/>
              </a:spcAft>
              <a:buSzPts val="2400"/>
              <a:buFont typeface="Arial" panose="020B0604020202020204" pitchFamily="34" charset="0"/>
              <a:buChar char="○"/>
            </a:lvl8pPr>
            <a:lvl9pPr marL="5486263" lvl="8" indent="-507987">
              <a:lnSpc>
                <a:spcPct val="90000"/>
              </a:lnSpc>
              <a:spcBef>
                <a:spcPts val="800"/>
              </a:spcBef>
              <a:spcAft>
                <a:spcPts val="800"/>
              </a:spcAft>
              <a:buSzPts val="2400"/>
              <a:buFont typeface="Arial" panose="020B0604020202020204" pitchFamily="34" charset="0"/>
              <a:buChar char="■"/>
            </a:lvl9pPr>
          </a:lstStyle>
          <a:p>
            <a:pPr marL="0" marR="0" lvl="0" indent="0" algn="ctr" defTabSz="914400" rtl="0" eaLnBrk="1" fontAlgn="auto" latinLnBrk="0" hangingPunct="1">
              <a:lnSpc>
                <a:spcPct val="115000"/>
              </a:lnSpc>
              <a:spcBef>
                <a:spcPts val="0"/>
              </a:spcBef>
              <a:spcAft>
                <a:spcPts val="0"/>
              </a:spcAft>
              <a:buClr>
                <a:prstClr val="black"/>
              </a:buClr>
              <a:buSzPts val="1100"/>
              <a:buFont typeface="Inria Sans Light"/>
              <a:buNone/>
              <a:tabLst/>
              <a:defRPr/>
            </a:pPr>
            <a:endParaRPr lang="fr-FR" sz="1600" b="1" u="sng" dirty="0"/>
          </a:p>
          <a:p>
            <a:pPr marL="0" marR="0" lvl="0" indent="0" algn="ctr" defTabSz="914400" rtl="0" eaLnBrk="1" fontAlgn="auto" latinLnBrk="0" hangingPunct="1">
              <a:lnSpc>
                <a:spcPct val="115000"/>
              </a:lnSpc>
              <a:spcBef>
                <a:spcPts val="0"/>
              </a:spcBef>
              <a:spcAft>
                <a:spcPts val="0"/>
              </a:spcAft>
              <a:buClr>
                <a:prstClr val="black"/>
              </a:buClr>
              <a:buSzPts val="1100"/>
              <a:buFont typeface="Inria Sans Light"/>
              <a:buNone/>
              <a:tabLst/>
              <a:defRPr/>
            </a:pPr>
            <a:r>
              <a:rPr lang="fr-FR" sz="1600" b="1" u="sng" dirty="0"/>
              <a:t>ARGUMENTAIRE : </a:t>
            </a:r>
          </a:p>
        </p:txBody>
      </p:sp>
      <p:sp>
        <p:nvSpPr>
          <p:cNvPr id="8" name="ZoneTexte 7">
            <a:extLst>
              <a:ext uri="{FF2B5EF4-FFF2-40B4-BE49-F238E27FC236}">
                <a16:creationId xmlns:a16="http://schemas.microsoft.com/office/drawing/2014/main" id="{D4817390-43CB-E64F-81F0-4BEAF643E9FD}"/>
              </a:ext>
            </a:extLst>
          </p:cNvPr>
          <p:cNvSpPr txBox="1"/>
          <p:nvPr/>
        </p:nvSpPr>
        <p:spPr>
          <a:xfrm>
            <a:off x="1939636" y="3463636"/>
            <a:ext cx="184731" cy="369332"/>
          </a:xfrm>
          <a:prstGeom prst="rect">
            <a:avLst/>
          </a:prstGeom>
          <a:noFill/>
        </p:spPr>
        <p:txBody>
          <a:bodyPr wrap="none" rtlCol="0">
            <a:spAutoFit/>
          </a:bodyPr>
          <a:lstStyle/>
          <a:p>
            <a:endParaRPr lang="fr-FR" dirty="0"/>
          </a:p>
        </p:txBody>
      </p:sp>
      <p:sp>
        <p:nvSpPr>
          <p:cNvPr id="13" name="Google Shape;68;p14">
            <a:extLst>
              <a:ext uri="{FF2B5EF4-FFF2-40B4-BE49-F238E27FC236}">
                <a16:creationId xmlns:a16="http://schemas.microsoft.com/office/drawing/2014/main" id="{E156F5C6-6773-8C4D-8519-D577E3DE340B}"/>
              </a:ext>
            </a:extLst>
          </p:cNvPr>
          <p:cNvSpPr txBox="1">
            <a:spLocks/>
          </p:cNvSpPr>
          <p:nvPr/>
        </p:nvSpPr>
        <p:spPr>
          <a:xfrm>
            <a:off x="381140" y="2929726"/>
            <a:ext cx="5456186" cy="4561064"/>
          </a:xfrm>
          <a:prstGeom prst="rect">
            <a:avLst/>
          </a:prstGeom>
          <a:ln>
            <a:noFill/>
          </a:ln>
        </p:spPr>
        <p:txBody>
          <a:bodyPr spcFirstLastPara="1" wrap="square" lIns="0" tIns="0" rIns="0" bIns="0" anchor="t" anchorCtr="0">
            <a:noAutofit/>
          </a:bodyPr>
          <a:lstStyle>
            <a:lvl1pPr marL="609585" marR="0" lvl="0" indent="-507987" algn="l" defTabSz="914400" rtl="0" eaLnBrk="1" fontAlgn="auto" latinLnBrk="0" hangingPunct="1">
              <a:lnSpc>
                <a:spcPct val="115000"/>
              </a:lnSpc>
              <a:spcBef>
                <a:spcPts val="0"/>
              </a:spcBef>
              <a:spcAft>
                <a:spcPts val="0"/>
              </a:spcAft>
              <a:buClr>
                <a:schemeClr val="bg1"/>
              </a:buClr>
              <a:buSzPts val="2400"/>
              <a:buFont typeface="Inria Sans Light"/>
              <a:buChar char="▸"/>
              <a:tabLst/>
              <a:defRPr sz="2000" kern="1200">
                <a:solidFill>
                  <a:schemeClr val="bg1"/>
                </a:solidFill>
                <a:latin typeface="Barlow"/>
                <a:ea typeface="+mn-ea"/>
                <a:cs typeface="+mn-cs"/>
              </a:defRPr>
            </a:lvl1pPr>
            <a:lvl2pPr marL="1219170" lvl="1" indent="-507987" algn="l" defTabSz="914400" rtl="0" eaLnBrk="1" latinLnBrk="0" hangingPunct="1">
              <a:lnSpc>
                <a:spcPct val="90000"/>
              </a:lnSpc>
              <a:spcBef>
                <a:spcPts val="800"/>
              </a:spcBef>
              <a:spcAft>
                <a:spcPts val="0"/>
              </a:spcAft>
              <a:buSzPts val="2400"/>
              <a:buFont typeface="Arial" panose="020B0604020202020204" pitchFamily="34" charset="0"/>
              <a:buChar char="▹"/>
              <a:defRPr sz="2400" kern="1200">
                <a:solidFill>
                  <a:schemeClr val="tx1"/>
                </a:solidFill>
                <a:latin typeface="+mn-lt"/>
                <a:ea typeface="+mn-ea"/>
                <a:cs typeface="+mn-cs"/>
              </a:defRPr>
            </a:lvl2pPr>
            <a:lvl3pPr marL="1828754" lvl="2" indent="-507987" algn="l" defTabSz="914400" rtl="0" eaLnBrk="1" latinLnBrk="0" hangingPunct="1">
              <a:lnSpc>
                <a:spcPct val="90000"/>
              </a:lnSpc>
              <a:spcBef>
                <a:spcPts val="800"/>
              </a:spcBef>
              <a:spcAft>
                <a:spcPts val="0"/>
              </a:spcAft>
              <a:buSzPts val="2400"/>
              <a:buFont typeface="Arial" panose="020B0604020202020204" pitchFamily="34" charset="0"/>
              <a:buChar char="■"/>
              <a:defRPr sz="2000" kern="1200">
                <a:solidFill>
                  <a:schemeClr val="tx1"/>
                </a:solidFill>
                <a:latin typeface="+mn-lt"/>
                <a:ea typeface="+mn-ea"/>
                <a:cs typeface="+mn-cs"/>
              </a:defRPr>
            </a:lvl3pPr>
            <a:lvl4pPr marL="2438339" lvl="3"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4pPr>
            <a:lvl5pPr marL="3047924" lvl="4"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5pPr>
            <a:lvl6pPr marL="3657509" lvl="5"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6pPr>
            <a:lvl7pPr marL="4267093" lvl="6"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7pPr>
            <a:lvl8pPr marL="4876678" lvl="7"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8pPr>
            <a:lvl9pPr marL="5486263" lvl="8" indent="-507987" algn="l" defTabSz="914400" rtl="0" eaLnBrk="1" latinLnBrk="0" hangingPunct="1">
              <a:lnSpc>
                <a:spcPct val="90000"/>
              </a:lnSpc>
              <a:spcBef>
                <a:spcPts val="800"/>
              </a:spcBef>
              <a:spcAft>
                <a:spcPts val="800"/>
              </a:spcAft>
              <a:buSzPts val="2400"/>
              <a:buFont typeface="Arial" panose="020B0604020202020204" pitchFamily="34" charset="0"/>
              <a:buChar char="■"/>
              <a:defRPr sz="1800" kern="1200">
                <a:solidFill>
                  <a:schemeClr val="tx1"/>
                </a:solidFill>
                <a:latin typeface="+mn-lt"/>
                <a:ea typeface="+mn-ea"/>
                <a:cs typeface="+mn-cs"/>
              </a:defRPr>
            </a:lvl9pPr>
          </a:lstStyle>
          <a:p>
            <a:pPr marL="0" indent="0" algn="just">
              <a:buClr>
                <a:schemeClr val="dk1"/>
              </a:buClr>
              <a:buSzPts val="1100"/>
              <a:buFont typeface="Inria Sans Light"/>
              <a:buNone/>
            </a:pPr>
            <a:r>
              <a:rPr lang="fr-FR" sz="1300" dirty="0">
                <a:solidFill>
                  <a:schemeClr val="tx1"/>
                </a:solidFill>
                <a:latin typeface="Montserrat" pitchFamily="2" charset="77"/>
              </a:rPr>
              <a:t>Les judokas qui auront pris du poids entre deux niveaux de compétition seront autorisés à monter de catégorie de poids jusqu’à la fin de la pesée officielle.</a:t>
            </a:r>
          </a:p>
          <a:p>
            <a:pPr marL="0" indent="0" algn="just">
              <a:buClr>
                <a:schemeClr val="dk1"/>
              </a:buClr>
              <a:buSzPts val="1100"/>
              <a:buFont typeface="Inria Sans Light"/>
              <a:buNone/>
            </a:pPr>
            <a:r>
              <a:rPr lang="fr-FR" sz="1300" dirty="0">
                <a:solidFill>
                  <a:schemeClr val="tx1"/>
                </a:solidFill>
                <a:latin typeface="Montserrat"/>
              </a:rPr>
              <a:t>Pour les benjamins, les minimes, et les compétitions loisirs de toutes les catégories d’âges, le responsable de la manifestation, sur avis du responsable technique, peut autoriser de manière exceptionnelle un judoka à descendre de catégorie de poids, en raison d'une situation particulière argumentée, et ceci dans le but de lui permettre de participer à la compétition tout en le préservant. </a:t>
            </a:r>
            <a:endParaRPr lang="fr-FR" sz="1300" dirty="0">
              <a:solidFill>
                <a:schemeClr val="tx1"/>
              </a:solidFill>
              <a:latin typeface="Montserrat" pitchFamily="2" charset="77"/>
            </a:endParaRPr>
          </a:p>
          <a:p>
            <a:pPr marL="0" indent="0" algn="just">
              <a:buClr>
                <a:schemeClr val="dk1"/>
              </a:buClr>
              <a:buSzPts val="1100"/>
              <a:buFont typeface="Inria Sans Light"/>
              <a:buNone/>
            </a:pPr>
            <a:r>
              <a:rPr lang="fr-FR" sz="1300" dirty="0">
                <a:solidFill>
                  <a:schemeClr val="tx1"/>
                </a:solidFill>
                <a:latin typeface="Montserrat" pitchFamily="2" charset="77"/>
              </a:rPr>
              <a:t>Pour les compétitions sportives Cadets, Juniors et Séniors, la descente de catégorie de poids entre 2 niveaux de compétition n’est autorisée qu’après accord préalable de la DTN.</a:t>
            </a:r>
          </a:p>
          <a:p>
            <a:pPr marL="285750" indent="-285750" algn="just">
              <a:buClr>
                <a:schemeClr val="dk1"/>
              </a:buClr>
              <a:buSzPts val="1100"/>
              <a:buFont typeface="Wingdings" panose="05000000000000000000" pitchFamily="2" charset="2"/>
              <a:buChar char="q"/>
            </a:pPr>
            <a:endParaRPr lang="fr-FR" sz="1400" dirty="0">
              <a:solidFill>
                <a:schemeClr val="tx1"/>
              </a:solidFill>
              <a:latin typeface="Montserrat" pitchFamily="2" charset="77"/>
            </a:endParaRPr>
          </a:p>
        </p:txBody>
      </p:sp>
      <p:sp>
        <p:nvSpPr>
          <p:cNvPr id="10" name="Rectangle 9">
            <a:extLst>
              <a:ext uri="{FF2B5EF4-FFF2-40B4-BE49-F238E27FC236}">
                <a16:creationId xmlns:a16="http://schemas.microsoft.com/office/drawing/2014/main" id="{3EAAE39C-E554-1346-9EFF-FDA511CBC6AD}"/>
              </a:ext>
            </a:extLst>
          </p:cNvPr>
          <p:cNvSpPr/>
          <p:nvPr/>
        </p:nvSpPr>
        <p:spPr>
          <a:xfrm>
            <a:off x="6354674" y="4493629"/>
            <a:ext cx="5464329" cy="1488036"/>
          </a:xfrm>
          <a:prstGeom prst="rect">
            <a:avLst/>
          </a:prstGeom>
        </p:spPr>
        <p:txBody>
          <a:bodyPr wrap="square">
            <a:spAutoFit/>
          </a:bodyPr>
          <a:lstStyle/>
          <a:p>
            <a:pPr algn="ctr">
              <a:lnSpc>
                <a:spcPct val="115000"/>
              </a:lnSpc>
              <a:buClr>
                <a:prstClr val="black"/>
              </a:buClr>
              <a:buSzPts val="1100"/>
              <a:defRPr/>
            </a:pPr>
            <a:r>
              <a:rPr lang="fr-FR" sz="1600" b="1" dirty="0">
                <a:solidFill>
                  <a:srgbClr val="0A0096"/>
                </a:solidFill>
                <a:latin typeface="Montserrat" panose="00000500000000000000" pitchFamily="2" charset="0"/>
              </a:rPr>
              <a:t>Permettre de désengorger les demandes auprès de la DTN en déléguant une partie des autorisations de descente aux DTR qui sont plus proches des territoires et des clubs donc plus à même de répondre à ces derniers. </a:t>
            </a:r>
          </a:p>
        </p:txBody>
      </p:sp>
    </p:spTree>
    <p:extLst>
      <p:ext uri="{BB962C8B-B14F-4D97-AF65-F5344CB8AC3E}">
        <p14:creationId xmlns:p14="http://schemas.microsoft.com/office/powerpoint/2010/main" val="703258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F1E808E-1AD7-413A-A73D-6ED196B5F09D}"/>
              </a:ext>
            </a:extLst>
          </p:cNvPr>
          <p:cNvSpPr>
            <a:spLocks noGrp="1"/>
          </p:cNvSpPr>
          <p:nvPr>
            <p:ph type="body" sz="quarter" idx="12"/>
          </p:nvPr>
        </p:nvSpPr>
        <p:spPr>
          <a:xfrm>
            <a:off x="790575" y="492698"/>
            <a:ext cx="11401425" cy="609966"/>
          </a:xfrm>
        </p:spPr>
        <p:txBody>
          <a:bodyPr/>
          <a:lstStyle/>
          <a:p>
            <a:r>
              <a:rPr lang="fr-FR" sz="3200" dirty="0">
                <a:solidFill>
                  <a:srgbClr val="0A0096"/>
                </a:solidFill>
              </a:rPr>
              <a:t>JUDOGI</a:t>
            </a:r>
            <a:endParaRPr lang="en-US" sz="3200" dirty="0"/>
          </a:p>
        </p:txBody>
      </p:sp>
      <p:sp>
        <p:nvSpPr>
          <p:cNvPr id="12" name="Rectangle 11">
            <a:extLst>
              <a:ext uri="{FF2B5EF4-FFF2-40B4-BE49-F238E27FC236}">
                <a16:creationId xmlns:a16="http://schemas.microsoft.com/office/drawing/2014/main" id="{ECE02DCA-0DBE-91F8-DA7C-E0250C53276F}"/>
              </a:ext>
            </a:extLst>
          </p:cNvPr>
          <p:cNvSpPr/>
          <p:nvPr/>
        </p:nvSpPr>
        <p:spPr>
          <a:xfrm>
            <a:off x="509276" y="4300763"/>
            <a:ext cx="5210057" cy="54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787E25E-6D94-F6DE-62CF-12BB96023387}"/>
              </a:ext>
            </a:extLst>
          </p:cNvPr>
          <p:cNvSpPr/>
          <p:nvPr/>
        </p:nvSpPr>
        <p:spPr>
          <a:xfrm>
            <a:off x="4768060" y="4117405"/>
            <a:ext cx="951273" cy="291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54CF88D2-8A26-67F5-364A-5A0D32463BC2}"/>
              </a:ext>
            </a:extLst>
          </p:cNvPr>
          <p:cNvSpPr/>
          <p:nvPr/>
        </p:nvSpPr>
        <p:spPr>
          <a:xfrm>
            <a:off x="190501" y="2973876"/>
            <a:ext cx="5613043" cy="807005"/>
          </a:xfrm>
          <a:prstGeom prst="rect">
            <a:avLst/>
          </a:prstGeom>
          <a:noFill/>
          <a:ln w="41275">
            <a:solidFill>
              <a:srgbClr val="E73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Tableau 5">
            <a:extLst>
              <a:ext uri="{FF2B5EF4-FFF2-40B4-BE49-F238E27FC236}">
                <a16:creationId xmlns:a16="http://schemas.microsoft.com/office/drawing/2014/main" id="{959BFBB6-CD65-DA30-5A5A-C3EFC6F9F574}"/>
              </a:ext>
            </a:extLst>
          </p:cNvPr>
          <p:cNvGraphicFramePr>
            <a:graphicFrameLocks noGrp="1"/>
          </p:cNvGraphicFramePr>
          <p:nvPr/>
        </p:nvGraphicFramePr>
        <p:xfrm>
          <a:off x="258369" y="1281485"/>
          <a:ext cx="11675262" cy="640080"/>
        </p:xfrm>
        <a:graphic>
          <a:graphicData uri="http://schemas.openxmlformats.org/drawingml/2006/table">
            <a:tbl>
              <a:tblPr firstRow="1" bandRow="1">
                <a:tableStyleId>{5C22544A-7EE6-4342-B048-85BDC9FD1C3A}</a:tableStyleId>
              </a:tblPr>
              <a:tblGrid>
                <a:gridCol w="5837631">
                  <a:extLst>
                    <a:ext uri="{9D8B030D-6E8A-4147-A177-3AD203B41FA5}">
                      <a16:colId xmlns:a16="http://schemas.microsoft.com/office/drawing/2014/main" val="485996242"/>
                    </a:ext>
                  </a:extLst>
                </a:gridCol>
                <a:gridCol w="5837631">
                  <a:extLst>
                    <a:ext uri="{9D8B030D-6E8A-4147-A177-3AD203B41FA5}">
                      <a16:colId xmlns:a16="http://schemas.microsoft.com/office/drawing/2014/main" val="2800206326"/>
                    </a:ext>
                  </a:extLst>
                </a:gridCol>
              </a:tblGrid>
              <a:tr h="2026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solidFill>
                          <a:effectLst/>
                          <a:uLnTx/>
                          <a:uFillTx/>
                          <a:latin typeface="Montserrat" panose="00000500000000000000" pitchFamily="2" charset="0"/>
                          <a:ea typeface="+mn-ea"/>
                          <a:cs typeface="Adobe Arabic" panose="02040503050201020203" pitchFamily="18" charset="-78"/>
                        </a:rPr>
                        <a:t>Texte 2024-2025</a:t>
                      </a:r>
                      <a:endParaRPr lang="fr-FR" b="1" dirty="0">
                        <a:solidFill>
                          <a:schemeClr val="bg1"/>
                        </a:solidFill>
                      </a:endParaRPr>
                    </a:p>
                  </a:txBody>
                  <a:tcPr anchor="ctr">
                    <a:solidFill>
                      <a:srgbClr val="0A009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solidFill>
                          <a:effectLst/>
                          <a:uLnTx/>
                          <a:uFillTx/>
                          <a:latin typeface="Montserrat" panose="00000500000000000000" pitchFamily="2" charset="0"/>
                          <a:ea typeface="+mn-ea"/>
                          <a:cs typeface="Adobe Arabic" panose="02040503050201020203" pitchFamily="18" charset="-78"/>
                        </a:rPr>
                        <a:t>Propositions pour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solidFill>
                          <a:effectLst/>
                          <a:uLnTx/>
                          <a:uFillTx/>
                          <a:latin typeface="Montserrat" panose="00000500000000000000" pitchFamily="2" charset="0"/>
                          <a:ea typeface="+mn-ea"/>
                          <a:cs typeface="Adobe Arabic" panose="02040503050201020203" pitchFamily="18" charset="-78"/>
                        </a:rPr>
                        <a:t>Textes Officiels 2025-2026</a:t>
                      </a:r>
                    </a:p>
                  </a:txBody>
                  <a:tcPr anchor="ctr">
                    <a:solidFill>
                      <a:srgbClr val="0A0096"/>
                    </a:solidFill>
                  </a:tcPr>
                </a:tc>
                <a:extLst>
                  <a:ext uri="{0D108BD9-81ED-4DB2-BD59-A6C34878D82A}">
                    <a16:rowId xmlns:a16="http://schemas.microsoft.com/office/drawing/2014/main" val="1106850159"/>
                  </a:ext>
                </a:extLst>
              </a:tr>
            </a:tbl>
          </a:graphicData>
        </a:graphic>
      </p:graphicFrame>
      <p:cxnSp>
        <p:nvCxnSpPr>
          <p:cNvPr id="14" name="Connecteur droit 13">
            <a:extLst>
              <a:ext uri="{FF2B5EF4-FFF2-40B4-BE49-F238E27FC236}">
                <a16:creationId xmlns:a16="http://schemas.microsoft.com/office/drawing/2014/main" id="{5E806A5B-A191-798D-0E98-E4FC5B0B28B2}"/>
              </a:ext>
            </a:extLst>
          </p:cNvPr>
          <p:cNvCxnSpPr>
            <a:cxnSpLocks/>
          </p:cNvCxnSpPr>
          <p:nvPr/>
        </p:nvCxnSpPr>
        <p:spPr>
          <a:xfrm>
            <a:off x="6096000" y="1921565"/>
            <a:ext cx="0" cy="3036207"/>
          </a:xfrm>
          <a:prstGeom prst="line">
            <a:avLst/>
          </a:prstGeom>
        </p:spPr>
        <p:style>
          <a:lnRef idx="1">
            <a:schemeClr val="accent1"/>
          </a:lnRef>
          <a:fillRef idx="0">
            <a:schemeClr val="accent1"/>
          </a:fillRef>
          <a:effectRef idx="0">
            <a:schemeClr val="accent1"/>
          </a:effectRef>
          <a:fontRef idx="minor">
            <a:schemeClr val="tx1"/>
          </a:fontRef>
        </p:style>
      </p:cxnSp>
      <p:sp>
        <p:nvSpPr>
          <p:cNvPr id="2" name="Google Shape;68;p14">
            <a:extLst>
              <a:ext uri="{FF2B5EF4-FFF2-40B4-BE49-F238E27FC236}">
                <a16:creationId xmlns:a16="http://schemas.microsoft.com/office/drawing/2014/main" id="{4F7A01DA-6FA4-E89D-233A-CB9411EE8DFB}"/>
              </a:ext>
            </a:extLst>
          </p:cNvPr>
          <p:cNvSpPr txBox="1">
            <a:spLocks/>
          </p:cNvSpPr>
          <p:nvPr/>
        </p:nvSpPr>
        <p:spPr>
          <a:xfrm>
            <a:off x="239647" y="2266096"/>
            <a:ext cx="5379332" cy="4382791"/>
          </a:xfrm>
          <a:prstGeom prst="rect">
            <a:avLst/>
          </a:prstGeom>
        </p:spPr>
        <p:txBody>
          <a:bodyPr spcFirstLastPara="1" wrap="square" lIns="0" tIns="0" rIns="0" bIns="0" anchor="t" anchorCtr="0">
            <a:noAutofit/>
          </a:bodyPr>
          <a:lstStyle>
            <a:lvl1pPr marL="0" marR="0" indent="0" algn="l" defTabSz="914400" rtl="0" eaLnBrk="1" fontAlgn="auto" latinLnBrk="0" hangingPunct="1">
              <a:lnSpc>
                <a:spcPct val="115000"/>
              </a:lnSpc>
              <a:spcBef>
                <a:spcPts val="0"/>
              </a:spcBef>
              <a:spcAft>
                <a:spcPts val="0"/>
              </a:spcAft>
              <a:buClr>
                <a:schemeClr val="bg2">
                  <a:lumMod val="90000"/>
                </a:schemeClr>
              </a:buClr>
              <a:buSzPts val="2400"/>
              <a:buFont typeface="+mj-lt"/>
              <a:buNone/>
              <a:tabLst/>
              <a:defRPr sz="1600" kern="1200">
                <a:solidFill>
                  <a:srgbClr val="0A0096"/>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5000"/>
              </a:lnSpc>
              <a:spcBef>
                <a:spcPts val="0"/>
              </a:spcBef>
              <a:spcAft>
                <a:spcPts val="0"/>
              </a:spcAft>
              <a:buClr>
                <a:prstClr val="black"/>
              </a:buClr>
              <a:buSzPts val="1100"/>
              <a:buFont typeface="+mj-lt"/>
              <a:buNone/>
              <a:tabLst/>
              <a:defRPr/>
            </a:pPr>
            <a:r>
              <a:rPr lang="fr-FR" sz="1400" b="1" u="sng" dirty="0"/>
              <a:t>Paragraphes concernés </a:t>
            </a:r>
            <a:r>
              <a:rPr lang="fr-FR" sz="1400" b="1" dirty="0"/>
              <a:t>:</a:t>
            </a:r>
          </a:p>
          <a:p>
            <a:pPr lvl="0" defTabSz="180000">
              <a:buClr>
                <a:prstClr val="black"/>
              </a:buClr>
              <a:buSzPts val="1100"/>
              <a:defRPr/>
            </a:pPr>
            <a:r>
              <a:rPr lang="fr-FR" sz="1400" dirty="0"/>
              <a:t>	</a:t>
            </a:r>
            <a:r>
              <a:rPr lang="fr-FR" sz="1200" dirty="0"/>
              <a:t>p20_</a:t>
            </a:r>
            <a:r>
              <a:rPr lang="fr-FR" sz="1200" b="1" dirty="0"/>
              <a:t>TENUE DE JUDO (JUDOGI)</a:t>
            </a:r>
          </a:p>
          <a:p>
            <a:pPr lvl="0" algn="just" defTabSz="180000">
              <a:buClr>
                <a:prstClr val="black"/>
              </a:buClr>
              <a:buSzPts val="1100"/>
              <a:defRPr/>
            </a:pPr>
            <a:r>
              <a:rPr lang="fr-FR" sz="1200" dirty="0"/>
              <a:t>	</a:t>
            </a:r>
            <a:endParaRPr lang="fr-FR" sz="1200" u="sng" dirty="0"/>
          </a:p>
        </p:txBody>
      </p:sp>
      <p:sp>
        <p:nvSpPr>
          <p:cNvPr id="7" name="Google Shape;68;p14">
            <a:extLst>
              <a:ext uri="{FF2B5EF4-FFF2-40B4-BE49-F238E27FC236}">
                <a16:creationId xmlns:a16="http://schemas.microsoft.com/office/drawing/2014/main" id="{68CD889A-380E-A104-45C5-340BFA4391D9}"/>
              </a:ext>
            </a:extLst>
          </p:cNvPr>
          <p:cNvSpPr txBox="1">
            <a:spLocks/>
          </p:cNvSpPr>
          <p:nvPr/>
        </p:nvSpPr>
        <p:spPr>
          <a:xfrm>
            <a:off x="6205960" y="2266096"/>
            <a:ext cx="5613044" cy="3103379"/>
          </a:xfrm>
          <a:prstGeom prst="rect">
            <a:avLst/>
          </a:prstGeom>
          <a:ln>
            <a:noFill/>
          </a:ln>
        </p:spPr>
        <p:txBody>
          <a:bodyPr spcFirstLastPara="1" wrap="square" lIns="0" tIns="0" rIns="0" bIns="0" anchor="t" anchorCtr="0">
            <a:noAutofit/>
          </a:bodyPr>
          <a:lstStyle>
            <a:lvl1pPr marL="609585" marR="0" lvl="0" indent="-507987" algn="l" defTabSz="914400" rtl="0" eaLnBrk="1" fontAlgn="auto" latinLnBrk="0" hangingPunct="1">
              <a:lnSpc>
                <a:spcPct val="115000"/>
              </a:lnSpc>
              <a:spcBef>
                <a:spcPts val="0"/>
              </a:spcBef>
              <a:spcAft>
                <a:spcPts val="0"/>
              </a:spcAft>
              <a:buClr>
                <a:schemeClr val="bg1"/>
              </a:buClr>
              <a:buSzPts val="2400"/>
              <a:buFont typeface="Inria Sans Light"/>
              <a:buChar char="▸"/>
              <a:tabLst/>
              <a:defRPr sz="2000" kern="1200">
                <a:solidFill>
                  <a:schemeClr val="bg1"/>
                </a:solidFill>
                <a:latin typeface="Barlow"/>
                <a:ea typeface="+mn-ea"/>
                <a:cs typeface="+mn-cs"/>
              </a:defRPr>
            </a:lvl1pPr>
            <a:lvl2pPr marL="1219170" lvl="1" indent="-507987" algn="l" defTabSz="914400" rtl="0" eaLnBrk="1" latinLnBrk="0" hangingPunct="1">
              <a:lnSpc>
                <a:spcPct val="90000"/>
              </a:lnSpc>
              <a:spcBef>
                <a:spcPts val="800"/>
              </a:spcBef>
              <a:spcAft>
                <a:spcPts val="0"/>
              </a:spcAft>
              <a:buSzPts val="2400"/>
              <a:buFont typeface="Arial" panose="020B0604020202020204" pitchFamily="34" charset="0"/>
              <a:buChar char="▹"/>
              <a:defRPr sz="2400" kern="1200">
                <a:solidFill>
                  <a:schemeClr val="tx1"/>
                </a:solidFill>
                <a:latin typeface="+mn-lt"/>
                <a:ea typeface="+mn-ea"/>
                <a:cs typeface="+mn-cs"/>
              </a:defRPr>
            </a:lvl2pPr>
            <a:lvl3pPr marL="1828754" lvl="2" indent="-507987" algn="l" defTabSz="914400" rtl="0" eaLnBrk="1" latinLnBrk="0" hangingPunct="1">
              <a:lnSpc>
                <a:spcPct val="90000"/>
              </a:lnSpc>
              <a:spcBef>
                <a:spcPts val="800"/>
              </a:spcBef>
              <a:spcAft>
                <a:spcPts val="0"/>
              </a:spcAft>
              <a:buSzPts val="2400"/>
              <a:buFont typeface="Arial" panose="020B0604020202020204" pitchFamily="34" charset="0"/>
              <a:buChar char="■"/>
              <a:defRPr sz="2000" kern="1200">
                <a:solidFill>
                  <a:schemeClr val="tx1"/>
                </a:solidFill>
                <a:latin typeface="+mn-lt"/>
                <a:ea typeface="+mn-ea"/>
                <a:cs typeface="+mn-cs"/>
              </a:defRPr>
            </a:lvl3pPr>
            <a:lvl4pPr marL="2438339" lvl="3"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4pPr>
            <a:lvl5pPr marL="3047924" lvl="4"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5pPr>
            <a:lvl6pPr marL="3657509" lvl="5"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6pPr>
            <a:lvl7pPr marL="4267093" lvl="6"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7pPr>
            <a:lvl8pPr marL="4876678" lvl="7"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8pPr>
            <a:lvl9pPr marL="5486263" lvl="8" indent="-507987" algn="l" defTabSz="914400" rtl="0" eaLnBrk="1" latinLnBrk="0" hangingPunct="1">
              <a:lnSpc>
                <a:spcPct val="90000"/>
              </a:lnSpc>
              <a:spcBef>
                <a:spcPts val="800"/>
              </a:spcBef>
              <a:spcAft>
                <a:spcPts val="800"/>
              </a:spcAft>
              <a:buSzPts val="2400"/>
              <a:buFont typeface="Arial" panose="020B0604020202020204" pitchFamily="34" charset="0"/>
              <a:buChar char="■"/>
              <a:defRPr sz="1800" kern="1200">
                <a:solidFill>
                  <a:schemeClr val="tx1"/>
                </a:solidFill>
                <a:latin typeface="+mn-lt"/>
                <a:ea typeface="+mn-ea"/>
                <a:cs typeface="+mn-cs"/>
              </a:defRPr>
            </a:lvl9pPr>
          </a:lstStyle>
          <a:p>
            <a:pPr marL="0" indent="0" algn="just">
              <a:buClr>
                <a:schemeClr val="dk1"/>
              </a:buClr>
              <a:buSzPts val="1100"/>
              <a:buFont typeface="Inria Sans Light"/>
              <a:buNone/>
            </a:pPr>
            <a:r>
              <a:rPr lang="fr-FR" sz="1400" b="1" u="sng" dirty="0">
                <a:solidFill>
                  <a:srgbClr val="0A0096"/>
                </a:solidFill>
                <a:latin typeface="Montserrat" panose="00000500000000000000" pitchFamily="2" charset="0"/>
              </a:rPr>
              <a:t>Action :</a:t>
            </a:r>
            <a:r>
              <a:rPr lang="fr-FR" sz="1400" b="1" dirty="0">
                <a:solidFill>
                  <a:srgbClr val="0A0096"/>
                </a:solidFill>
                <a:latin typeface="Montserrat" panose="00000500000000000000" pitchFamily="2" charset="0"/>
              </a:rPr>
              <a:t> </a:t>
            </a:r>
            <a:r>
              <a:rPr lang="fr-FR" sz="1400" dirty="0">
                <a:solidFill>
                  <a:srgbClr val="0A0096"/>
                </a:solidFill>
                <a:latin typeface="Montserrat" panose="00000500000000000000" pitchFamily="2" charset="0"/>
              </a:rPr>
              <a:t>Modification de texte</a:t>
            </a:r>
          </a:p>
          <a:p>
            <a:pPr marL="0" indent="0" algn="just">
              <a:buClr>
                <a:schemeClr val="dk1"/>
              </a:buClr>
              <a:buSzPts val="1100"/>
              <a:buFont typeface="Inria Sans Light"/>
              <a:buNone/>
            </a:pPr>
            <a:endParaRPr lang="fr-FR" sz="1400" b="1" u="sng" dirty="0">
              <a:solidFill>
                <a:srgbClr val="0A0096"/>
              </a:solidFill>
              <a:latin typeface="Montserrat" panose="00000500000000000000" pitchFamily="2" charset="0"/>
            </a:endParaRPr>
          </a:p>
          <a:p>
            <a:pPr marL="0" indent="0" algn="just">
              <a:buClr>
                <a:schemeClr val="dk1"/>
              </a:buClr>
              <a:buSzPts val="1100"/>
              <a:buFont typeface="Inria Sans Light"/>
              <a:buNone/>
            </a:pPr>
            <a:endParaRPr lang="fr-FR" sz="1400" b="1" u="sng" dirty="0">
              <a:solidFill>
                <a:srgbClr val="0A0096"/>
              </a:solidFill>
              <a:latin typeface="Montserrat" panose="00000500000000000000" pitchFamily="2" charset="0"/>
            </a:endParaRPr>
          </a:p>
          <a:p>
            <a:pPr marL="0" indent="0" algn="just">
              <a:spcAft>
                <a:spcPts val="600"/>
              </a:spcAft>
              <a:buClr>
                <a:schemeClr val="dk1"/>
              </a:buClr>
              <a:buSzPts val="1100"/>
              <a:buNone/>
            </a:pPr>
            <a:r>
              <a:rPr lang="fr-FR" sz="1400" b="1" u="sng" dirty="0">
                <a:solidFill>
                  <a:srgbClr val="0A0096"/>
                </a:solidFill>
                <a:latin typeface="Montserrat" panose="00000500000000000000" pitchFamily="2" charset="0"/>
              </a:rPr>
              <a:t>Texte modifié : </a:t>
            </a:r>
          </a:p>
          <a:p>
            <a:pPr marL="0" indent="0" algn="just">
              <a:spcAft>
                <a:spcPts val="600"/>
              </a:spcAft>
              <a:buClr>
                <a:schemeClr val="dk1"/>
              </a:buClr>
              <a:buSzPts val="1100"/>
              <a:buFont typeface="Inria Sans Light"/>
              <a:buNone/>
            </a:pPr>
            <a:endParaRPr lang="fr-FR" sz="1200" dirty="0">
              <a:solidFill>
                <a:srgbClr val="FF0000"/>
              </a:solidFill>
              <a:latin typeface="Montserrat" pitchFamily="2" charset="77"/>
            </a:endParaRPr>
          </a:p>
          <a:p>
            <a:pPr marL="0" indent="0" defTabSz="180000">
              <a:buClr>
                <a:prstClr val="black"/>
              </a:buClr>
              <a:buSzPts val="1100"/>
              <a:buNone/>
              <a:defRPr/>
            </a:pPr>
            <a:endParaRPr lang="fr-FR" sz="1200" dirty="0">
              <a:solidFill>
                <a:srgbClr val="FF0000"/>
              </a:solidFill>
              <a:latin typeface="Montserrat" pitchFamily="2" charset="77"/>
            </a:endParaRPr>
          </a:p>
        </p:txBody>
      </p:sp>
      <p:sp>
        <p:nvSpPr>
          <p:cNvPr id="4" name="Google Shape;67;p14">
            <a:extLst>
              <a:ext uri="{FF2B5EF4-FFF2-40B4-BE49-F238E27FC236}">
                <a16:creationId xmlns:a16="http://schemas.microsoft.com/office/drawing/2014/main" id="{2E5D85F2-F8B4-16BB-5ACB-DD099176D9EA}"/>
              </a:ext>
            </a:extLst>
          </p:cNvPr>
          <p:cNvSpPr txBox="1">
            <a:spLocks/>
          </p:cNvSpPr>
          <p:nvPr/>
        </p:nvSpPr>
        <p:spPr>
          <a:xfrm>
            <a:off x="657224" y="5369475"/>
            <a:ext cx="10867120" cy="1254876"/>
          </a:xfrm>
          <a:prstGeom prst="rect">
            <a:avLst/>
          </a:prstGeom>
          <a:solidFill>
            <a:schemeClr val="bg1"/>
          </a:solidFill>
        </p:spPr>
        <p:txBody>
          <a:bodyPr spcFirstLastPara="1" wrap="square" lIns="0" tIns="0" rIns="0" bIns="0" anchor="t" anchorCtr="0">
            <a:noAutofit/>
          </a:bodyPr>
          <a:lstStyle>
            <a:defPPr>
              <a:defRPr lang="de-DE"/>
            </a:defPPr>
            <a:lvl1pPr marR="0" lvl="0" indent="0" algn="ctr" fontAlgn="auto">
              <a:lnSpc>
                <a:spcPct val="115000"/>
              </a:lnSpc>
              <a:spcBef>
                <a:spcPts val="0"/>
              </a:spcBef>
              <a:spcAft>
                <a:spcPts val="0"/>
              </a:spcAft>
              <a:buClr>
                <a:schemeClr val="dk1"/>
              </a:buClr>
              <a:buSzPts val="1100"/>
              <a:buFont typeface="Inria Sans Light"/>
              <a:buNone/>
              <a:tabLst/>
              <a:defRPr sz="1500">
                <a:solidFill>
                  <a:srgbClr val="0A0096"/>
                </a:solidFill>
                <a:latin typeface="Montserrat" panose="00000500000000000000" pitchFamily="2" charset="0"/>
              </a:defRPr>
            </a:lvl1pPr>
            <a:lvl2pPr marL="1219170" lvl="1" indent="-507987">
              <a:lnSpc>
                <a:spcPct val="90000"/>
              </a:lnSpc>
              <a:spcBef>
                <a:spcPts val="800"/>
              </a:spcBef>
              <a:spcAft>
                <a:spcPts val="0"/>
              </a:spcAft>
              <a:buSzPts val="2400"/>
              <a:buFont typeface="Arial" panose="020B0604020202020204" pitchFamily="34" charset="0"/>
              <a:buChar char="▹"/>
              <a:defRPr sz="2400"/>
            </a:lvl2pPr>
            <a:lvl3pPr marL="1828754" lvl="2" indent="-507987">
              <a:lnSpc>
                <a:spcPct val="90000"/>
              </a:lnSpc>
              <a:spcBef>
                <a:spcPts val="800"/>
              </a:spcBef>
              <a:spcAft>
                <a:spcPts val="0"/>
              </a:spcAft>
              <a:buSzPts val="2400"/>
              <a:buFont typeface="Arial" panose="020B0604020202020204" pitchFamily="34" charset="0"/>
              <a:buChar char="■"/>
              <a:defRPr sz="2000"/>
            </a:lvl3pPr>
            <a:lvl4pPr marL="2438339" lvl="3" indent="-507987">
              <a:lnSpc>
                <a:spcPct val="90000"/>
              </a:lnSpc>
              <a:spcBef>
                <a:spcPts val="800"/>
              </a:spcBef>
              <a:spcAft>
                <a:spcPts val="0"/>
              </a:spcAft>
              <a:buSzPts val="2400"/>
              <a:buFont typeface="Arial" panose="020B0604020202020204" pitchFamily="34" charset="0"/>
              <a:buChar char="●"/>
            </a:lvl4pPr>
            <a:lvl5pPr marL="3047924" lvl="4" indent="-507987">
              <a:lnSpc>
                <a:spcPct val="90000"/>
              </a:lnSpc>
              <a:spcBef>
                <a:spcPts val="800"/>
              </a:spcBef>
              <a:spcAft>
                <a:spcPts val="0"/>
              </a:spcAft>
              <a:buSzPts val="2400"/>
              <a:buFont typeface="Arial" panose="020B0604020202020204" pitchFamily="34" charset="0"/>
              <a:buChar char="○"/>
            </a:lvl5pPr>
            <a:lvl6pPr marL="3657509" lvl="5" indent="-507987">
              <a:lnSpc>
                <a:spcPct val="90000"/>
              </a:lnSpc>
              <a:spcBef>
                <a:spcPts val="800"/>
              </a:spcBef>
              <a:spcAft>
                <a:spcPts val="0"/>
              </a:spcAft>
              <a:buSzPts val="2400"/>
              <a:buFont typeface="Arial" panose="020B0604020202020204" pitchFamily="34" charset="0"/>
              <a:buChar char="■"/>
            </a:lvl6pPr>
            <a:lvl7pPr marL="4267093" lvl="6" indent="-507987">
              <a:lnSpc>
                <a:spcPct val="90000"/>
              </a:lnSpc>
              <a:spcBef>
                <a:spcPts val="800"/>
              </a:spcBef>
              <a:spcAft>
                <a:spcPts val="0"/>
              </a:spcAft>
              <a:buSzPts val="2400"/>
              <a:buFont typeface="Arial" panose="020B0604020202020204" pitchFamily="34" charset="0"/>
              <a:buChar char="●"/>
            </a:lvl7pPr>
            <a:lvl8pPr marL="4876678" lvl="7" indent="-507987">
              <a:lnSpc>
                <a:spcPct val="90000"/>
              </a:lnSpc>
              <a:spcBef>
                <a:spcPts val="800"/>
              </a:spcBef>
              <a:spcAft>
                <a:spcPts val="0"/>
              </a:spcAft>
              <a:buSzPts val="2400"/>
              <a:buFont typeface="Arial" panose="020B0604020202020204" pitchFamily="34" charset="0"/>
              <a:buChar char="○"/>
            </a:lvl8pPr>
            <a:lvl9pPr marL="5486263" lvl="8" indent="-507987">
              <a:lnSpc>
                <a:spcPct val="90000"/>
              </a:lnSpc>
              <a:spcBef>
                <a:spcPts val="800"/>
              </a:spcBef>
              <a:spcAft>
                <a:spcPts val="800"/>
              </a:spcAft>
              <a:buSzPts val="2400"/>
              <a:buFont typeface="Arial" panose="020B0604020202020204" pitchFamily="34" charset="0"/>
              <a:buChar char="■"/>
            </a:lvl9pPr>
          </a:lstStyle>
          <a:p>
            <a:pPr marL="0" marR="0" lvl="0" indent="0" algn="ctr" defTabSz="914400" rtl="0" eaLnBrk="1" fontAlgn="auto" latinLnBrk="0" hangingPunct="1">
              <a:lnSpc>
                <a:spcPct val="115000"/>
              </a:lnSpc>
              <a:spcBef>
                <a:spcPts val="0"/>
              </a:spcBef>
              <a:spcAft>
                <a:spcPts val="0"/>
              </a:spcAft>
              <a:buClr>
                <a:prstClr val="black"/>
              </a:buClr>
              <a:buSzPts val="1100"/>
              <a:buFont typeface="Inria Sans Light"/>
              <a:buNone/>
              <a:tabLst/>
              <a:defRPr/>
            </a:pPr>
            <a:r>
              <a:rPr lang="fr-FR" sz="1600" b="1" u="sng" dirty="0"/>
              <a:t>ARGUMENTAIRE :</a:t>
            </a:r>
          </a:p>
          <a:p>
            <a:pPr marL="0" marR="0" lvl="0" indent="0" algn="ctr" defTabSz="914400" rtl="0" eaLnBrk="1" fontAlgn="auto" latinLnBrk="0" hangingPunct="1">
              <a:lnSpc>
                <a:spcPct val="115000"/>
              </a:lnSpc>
              <a:spcBef>
                <a:spcPts val="0"/>
              </a:spcBef>
              <a:spcAft>
                <a:spcPts val="0"/>
              </a:spcAft>
              <a:buClr>
                <a:prstClr val="black"/>
              </a:buClr>
              <a:buSzPts val="1100"/>
              <a:buFont typeface="Inria Sans Light"/>
              <a:buNone/>
              <a:tabLst/>
              <a:defRPr/>
            </a:pPr>
            <a:r>
              <a:rPr lang="fr-FR" sz="1600" b="1" dirty="0"/>
              <a:t>Prolongement de la règle en vigueur à l’ensemble des combattants, c’est-à-dire également aux étrangers qui participent à nos manifestations.</a:t>
            </a:r>
            <a:endParaRPr lang="fr-FR" sz="1600" b="1" u="sng" dirty="0"/>
          </a:p>
          <a:p>
            <a:pPr marL="0" marR="0" lvl="0" indent="0" algn="ctr" defTabSz="914400" rtl="0" eaLnBrk="1" fontAlgn="auto" latinLnBrk="0" hangingPunct="1">
              <a:lnSpc>
                <a:spcPct val="115000"/>
              </a:lnSpc>
              <a:spcBef>
                <a:spcPts val="0"/>
              </a:spcBef>
              <a:spcAft>
                <a:spcPts val="0"/>
              </a:spcAft>
              <a:buClr>
                <a:prstClr val="black"/>
              </a:buClr>
              <a:buSzPts val="1100"/>
              <a:buFont typeface="Inria Sans Light"/>
              <a:buNone/>
              <a:tabLst/>
              <a:defRPr/>
            </a:pPr>
            <a:endParaRPr lang="fr-FR" sz="1600" b="1" u="sng" dirty="0"/>
          </a:p>
          <a:p>
            <a:pPr>
              <a:buClr>
                <a:prstClr val="black"/>
              </a:buClr>
              <a:defRPr/>
            </a:pPr>
            <a:endParaRPr lang="fr-FR" sz="1600" b="1" dirty="0"/>
          </a:p>
        </p:txBody>
      </p:sp>
      <p:sp>
        <p:nvSpPr>
          <p:cNvPr id="10" name="Rectangle 9">
            <a:extLst>
              <a:ext uri="{FF2B5EF4-FFF2-40B4-BE49-F238E27FC236}">
                <a16:creationId xmlns:a16="http://schemas.microsoft.com/office/drawing/2014/main" id="{7BAFF707-B2F5-F54B-BA7B-0FACB4F7834A}"/>
              </a:ext>
            </a:extLst>
          </p:cNvPr>
          <p:cNvSpPr/>
          <p:nvPr/>
        </p:nvSpPr>
        <p:spPr>
          <a:xfrm>
            <a:off x="190501" y="2985905"/>
            <a:ext cx="5479686" cy="716991"/>
          </a:xfrm>
          <a:prstGeom prst="rect">
            <a:avLst/>
          </a:prstGeom>
        </p:spPr>
        <p:txBody>
          <a:bodyPr wrap="square">
            <a:spAutoFit/>
          </a:bodyPr>
          <a:lstStyle/>
          <a:p>
            <a:pPr lvl="0" algn="just" defTabSz="180000">
              <a:lnSpc>
                <a:spcPct val="115000"/>
              </a:lnSpc>
              <a:buClr>
                <a:prstClr val="black"/>
              </a:buClr>
              <a:buSzPts val="1100"/>
              <a:defRPr/>
            </a:pPr>
            <a:r>
              <a:rPr lang="fr-FR" sz="1200" dirty="0">
                <a:solidFill>
                  <a:srgbClr val="0A0096"/>
                </a:solidFill>
                <a:latin typeface="Montserrat" panose="00000500000000000000" pitchFamily="2" charset="0"/>
              </a:rPr>
              <a:t> Il est interdit de combattre en judogi France sur l’ensemble des championnats officiels (championnats de France et phases sélectives) organisées par la FFJDA, à tous niveaux.</a:t>
            </a:r>
          </a:p>
        </p:txBody>
      </p:sp>
      <p:sp>
        <p:nvSpPr>
          <p:cNvPr id="6" name="Rectangle 5">
            <a:extLst>
              <a:ext uri="{FF2B5EF4-FFF2-40B4-BE49-F238E27FC236}">
                <a16:creationId xmlns:a16="http://schemas.microsoft.com/office/drawing/2014/main" id="{A4DB2AF8-8D03-0E4E-8C0D-7DCF91D1D3D4}"/>
              </a:ext>
            </a:extLst>
          </p:cNvPr>
          <p:cNvSpPr/>
          <p:nvPr/>
        </p:nvSpPr>
        <p:spPr>
          <a:xfrm>
            <a:off x="6196562" y="3406792"/>
            <a:ext cx="4956348" cy="830997"/>
          </a:xfrm>
          <a:prstGeom prst="rect">
            <a:avLst/>
          </a:prstGeom>
        </p:spPr>
        <p:txBody>
          <a:bodyPr wrap="square">
            <a:spAutoFit/>
          </a:bodyPr>
          <a:lstStyle/>
          <a:p>
            <a:pPr algn="just"/>
            <a:r>
              <a:rPr lang="fr-FR" sz="1200" dirty="0">
                <a:solidFill>
                  <a:srgbClr val="0A0096"/>
                </a:solidFill>
                <a:latin typeface="Montserrat" panose="00000500000000000000" pitchFamily="2" charset="0"/>
              </a:rPr>
              <a:t>Il est interdit de combattre en judogi </a:t>
            </a:r>
            <a:r>
              <a:rPr lang="fr-FR" sz="1200" dirty="0">
                <a:solidFill>
                  <a:srgbClr val="FF0000"/>
                </a:solidFill>
                <a:latin typeface="Montserrat" panose="00000500000000000000" pitchFamily="2" charset="0"/>
              </a:rPr>
              <a:t>d’une équipe nationale et/ou d’un judogi muni d’un dossard national </a:t>
            </a:r>
            <a:r>
              <a:rPr lang="fr-FR" sz="1200" dirty="0">
                <a:solidFill>
                  <a:srgbClr val="0A0096"/>
                </a:solidFill>
                <a:latin typeface="Montserrat" panose="00000500000000000000" pitchFamily="2" charset="0"/>
              </a:rPr>
              <a:t>sur l’ensemble des championnats officiels (championnats de France et phases sélectives) organisées par la FFJDA, à tous niveaux.</a:t>
            </a:r>
          </a:p>
        </p:txBody>
      </p:sp>
    </p:spTree>
    <p:extLst>
      <p:ext uri="{BB962C8B-B14F-4D97-AF65-F5344CB8AC3E}">
        <p14:creationId xmlns:p14="http://schemas.microsoft.com/office/powerpoint/2010/main" val="331113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F1E808E-1AD7-413A-A73D-6ED196B5F09D}"/>
              </a:ext>
            </a:extLst>
          </p:cNvPr>
          <p:cNvSpPr>
            <a:spLocks noGrp="1"/>
          </p:cNvSpPr>
          <p:nvPr>
            <p:ph type="body" sz="quarter" idx="12"/>
          </p:nvPr>
        </p:nvSpPr>
        <p:spPr>
          <a:xfrm>
            <a:off x="790575" y="492698"/>
            <a:ext cx="11401425" cy="609966"/>
          </a:xfrm>
        </p:spPr>
        <p:txBody>
          <a:bodyPr/>
          <a:lstStyle/>
          <a:p>
            <a:r>
              <a:rPr lang="fr-FR" sz="3200" dirty="0">
                <a:solidFill>
                  <a:srgbClr val="0A0096"/>
                </a:solidFill>
              </a:rPr>
              <a:t>JUDOGI</a:t>
            </a:r>
            <a:endParaRPr lang="en-US" sz="3200" dirty="0"/>
          </a:p>
        </p:txBody>
      </p:sp>
      <p:sp>
        <p:nvSpPr>
          <p:cNvPr id="12" name="Rectangle 11">
            <a:extLst>
              <a:ext uri="{FF2B5EF4-FFF2-40B4-BE49-F238E27FC236}">
                <a16:creationId xmlns:a16="http://schemas.microsoft.com/office/drawing/2014/main" id="{ECE02DCA-0DBE-91F8-DA7C-E0250C53276F}"/>
              </a:ext>
            </a:extLst>
          </p:cNvPr>
          <p:cNvSpPr/>
          <p:nvPr/>
        </p:nvSpPr>
        <p:spPr>
          <a:xfrm>
            <a:off x="509276" y="4300763"/>
            <a:ext cx="5210057" cy="54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787E25E-6D94-F6DE-62CF-12BB96023387}"/>
              </a:ext>
            </a:extLst>
          </p:cNvPr>
          <p:cNvSpPr/>
          <p:nvPr/>
        </p:nvSpPr>
        <p:spPr>
          <a:xfrm>
            <a:off x="4768060" y="4117405"/>
            <a:ext cx="951273" cy="291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54CF88D2-8A26-67F5-364A-5A0D32463BC2}"/>
              </a:ext>
            </a:extLst>
          </p:cNvPr>
          <p:cNvSpPr/>
          <p:nvPr/>
        </p:nvSpPr>
        <p:spPr>
          <a:xfrm>
            <a:off x="190501" y="2973876"/>
            <a:ext cx="5613043" cy="1064806"/>
          </a:xfrm>
          <a:prstGeom prst="rect">
            <a:avLst/>
          </a:prstGeom>
          <a:noFill/>
          <a:ln w="41275">
            <a:solidFill>
              <a:srgbClr val="E73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Tableau 5">
            <a:extLst>
              <a:ext uri="{FF2B5EF4-FFF2-40B4-BE49-F238E27FC236}">
                <a16:creationId xmlns:a16="http://schemas.microsoft.com/office/drawing/2014/main" id="{959BFBB6-CD65-DA30-5A5A-C3EFC6F9F574}"/>
              </a:ext>
            </a:extLst>
          </p:cNvPr>
          <p:cNvGraphicFramePr>
            <a:graphicFrameLocks noGrp="1"/>
          </p:cNvGraphicFramePr>
          <p:nvPr/>
        </p:nvGraphicFramePr>
        <p:xfrm>
          <a:off x="258369" y="1281485"/>
          <a:ext cx="11675262" cy="640080"/>
        </p:xfrm>
        <a:graphic>
          <a:graphicData uri="http://schemas.openxmlformats.org/drawingml/2006/table">
            <a:tbl>
              <a:tblPr firstRow="1" bandRow="1">
                <a:tableStyleId>{5C22544A-7EE6-4342-B048-85BDC9FD1C3A}</a:tableStyleId>
              </a:tblPr>
              <a:tblGrid>
                <a:gridCol w="5837631">
                  <a:extLst>
                    <a:ext uri="{9D8B030D-6E8A-4147-A177-3AD203B41FA5}">
                      <a16:colId xmlns:a16="http://schemas.microsoft.com/office/drawing/2014/main" val="485996242"/>
                    </a:ext>
                  </a:extLst>
                </a:gridCol>
                <a:gridCol w="5837631">
                  <a:extLst>
                    <a:ext uri="{9D8B030D-6E8A-4147-A177-3AD203B41FA5}">
                      <a16:colId xmlns:a16="http://schemas.microsoft.com/office/drawing/2014/main" val="2800206326"/>
                    </a:ext>
                  </a:extLst>
                </a:gridCol>
              </a:tblGrid>
              <a:tr h="2026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solidFill>
                          <a:effectLst/>
                          <a:uLnTx/>
                          <a:uFillTx/>
                          <a:latin typeface="Montserrat" panose="00000500000000000000" pitchFamily="2" charset="0"/>
                          <a:ea typeface="+mn-ea"/>
                          <a:cs typeface="Adobe Arabic" panose="02040503050201020203" pitchFamily="18" charset="-78"/>
                        </a:rPr>
                        <a:t>Texte 2024-2025</a:t>
                      </a:r>
                      <a:endParaRPr lang="fr-FR" b="1" dirty="0">
                        <a:solidFill>
                          <a:schemeClr val="bg1"/>
                        </a:solidFill>
                      </a:endParaRPr>
                    </a:p>
                  </a:txBody>
                  <a:tcPr anchor="ctr">
                    <a:solidFill>
                      <a:srgbClr val="0A009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solidFill>
                          <a:effectLst/>
                          <a:uLnTx/>
                          <a:uFillTx/>
                          <a:latin typeface="Montserrat" panose="00000500000000000000" pitchFamily="2" charset="0"/>
                          <a:ea typeface="+mn-ea"/>
                          <a:cs typeface="Adobe Arabic" panose="02040503050201020203" pitchFamily="18" charset="-78"/>
                        </a:rPr>
                        <a:t>Propositions pour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solidFill>
                          <a:effectLst/>
                          <a:uLnTx/>
                          <a:uFillTx/>
                          <a:latin typeface="Montserrat" panose="00000500000000000000" pitchFamily="2" charset="0"/>
                          <a:ea typeface="+mn-ea"/>
                          <a:cs typeface="Adobe Arabic" panose="02040503050201020203" pitchFamily="18" charset="-78"/>
                        </a:rPr>
                        <a:t>Textes Officiels 2025-2026</a:t>
                      </a:r>
                    </a:p>
                  </a:txBody>
                  <a:tcPr anchor="ctr">
                    <a:solidFill>
                      <a:srgbClr val="0A0096"/>
                    </a:solidFill>
                  </a:tcPr>
                </a:tc>
                <a:extLst>
                  <a:ext uri="{0D108BD9-81ED-4DB2-BD59-A6C34878D82A}">
                    <a16:rowId xmlns:a16="http://schemas.microsoft.com/office/drawing/2014/main" val="1106850159"/>
                  </a:ext>
                </a:extLst>
              </a:tr>
            </a:tbl>
          </a:graphicData>
        </a:graphic>
      </p:graphicFrame>
      <p:cxnSp>
        <p:nvCxnSpPr>
          <p:cNvPr id="14" name="Connecteur droit 13">
            <a:extLst>
              <a:ext uri="{FF2B5EF4-FFF2-40B4-BE49-F238E27FC236}">
                <a16:creationId xmlns:a16="http://schemas.microsoft.com/office/drawing/2014/main" id="{5E806A5B-A191-798D-0E98-E4FC5B0B28B2}"/>
              </a:ext>
            </a:extLst>
          </p:cNvPr>
          <p:cNvCxnSpPr>
            <a:cxnSpLocks/>
          </p:cNvCxnSpPr>
          <p:nvPr/>
        </p:nvCxnSpPr>
        <p:spPr>
          <a:xfrm>
            <a:off x="6096000" y="1921565"/>
            <a:ext cx="0" cy="3036207"/>
          </a:xfrm>
          <a:prstGeom prst="line">
            <a:avLst/>
          </a:prstGeom>
        </p:spPr>
        <p:style>
          <a:lnRef idx="1">
            <a:schemeClr val="accent1"/>
          </a:lnRef>
          <a:fillRef idx="0">
            <a:schemeClr val="accent1"/>
          </a:fillRef>
          <a:effectRef idx="0">
            <a:schemeClr val="accent1"/>
          </a:effectRef>
          <a:fontRef idx="minor">
            <a:schemeClr val="tx1"/>
          </a:fontRef>
        </p:style>
      </p:cxnSp>
      <p:sp>
        <p:nvSpPr>
          <p:cNvPr id="2" name="Google Shape;68;p14">
            <a:extLst>
              <a:ext uri="{FF2B5EF4-FFF2-40B4-BE49-F238E27FC236}">
                <a16:creationId xmlns:a16="http://schemas.microsoft.com/office/drawing/2014/main" id="{4F7A01DA-6FA4-E89D-233A-CB9411EE8DFB}"/>
              </a:ext>
            </a:extLst>
          </p:cNvPr>
          <p:cNvSpPr txBox="1">
            <a:spLocks/>
          </p:cNvSpPr>
          <p:nvPr/>
        </p:nvSpPr>
        <p:spPr>
          <a:xfrm>
            <a:off x="239647" y="2266096"/>
            <a:ext cx="5379332" cy="4382791"/>
          </a:xfrm>
          <a:prstGeom prst="rect">
            <a:avLst/>
          </a:prstGeom>
        </p:spPr>
        <p:txBody>
          <a:bodyPr spcFirstLastPara="1" wrap="square" lIns="0" tIns="0" rIns="0" bIns="0" anchor="t" anchorCtr="0">
            <a:noAutofit/>
          </a:bodyPr>
          <a:lstStyle>
            <a:lvl1pPr marL="0" marR="0" indent="0" algn="l" defTabSz="914400" rtl="0" eaLnBrk="1" fontAlgn="auto" latinLnBrk="0" hangingPunct="1">
              <a:lnSpc>
                <a:spcPct val="115000"/>
              </a:lnSpc>
              <a:spcBef>
                <a:spcPts val="0"/>
              </a:spcBef>
              <a:spcAft>
                <a:spcPts val="0"/>
              </a:spcAft>
              <a:buClr>
                <a:schemeClr val="bg2">
                  <a:lumMod val="90000"/>
                </a:schemeClr>
              </a:buClr>
              <a:buSzPts val="2400"/>
              <a:buFont typeface="+mj-lt"/>
              <a:buNone/>
              <a:tabLst/>
              <a:defRPr sz="1600" kern="1200">
                <a:solidFill>
                  <a:srgbClr val="0A0096"/>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5000"/>
              </a:lnSpc>
              <a:spcBef>
                <a:spcPts val="0"/>
              </a:spcBef>
              <a:spcAft>
                <a:spcPts val="0"/>
              </a:spcAft>
              <a:buClr>
                <a:prstClr val="black"/>
              </a:buClr>
              <a:buSzPts val="1100"/>
              <a:buFont typeface="+mj-lt"/>
              <a:buNone/>
              <a:tabLst/>
              <a:defRPr/>
            </a:pPr>
            <a:r>
              <a:rPr lang="fr-FR" sz="1400" b="1" u="sng" dirty="0"/>
              <a:t>Paragraphes concernés </a:t>
            </a:r>
            <a:r>
              <a:rPr lang="fr-FR" sz="1400" b="1" dirty="0"/>
              <a:t>:</a:t>
            </a:r>
          </a:p>
          <a:p>
            <a:pPr defTabSz="180000">
              <a:buClr>
                <a:prstClr val="black"/>
              </a:buClr>
              <a:buSzPts val="1100"/>
              <a:defRPr/>
            </a:pPr>
            <a:r>
              <a:rPr lang="fr-FR" sz="1200" dirty="0"/>
              <a:t>	p20_</a:t>
            </a:r>
            <a:r>
              <a:rPr lang="fr-FR" sz="1200" b="1" dirty="0"/>
              <a:t>G – MARQUAGE ET PUBLICITÉ</a:t>
            </a:r>
          </a:p>
          <a:p>
            <a:pPr algn="just" defTabSz="180000">
              <a:buClr>
                <a:prstClr val="black"/>
              </a:buClr>
              <a:buSzPts val="1100"/>
              <a:defRPr/>
            </a:pPr>
            <a:r>
              <a:rPr lang="fr-FR" sz="1200" dirty="0"/>
              <a:t>	1) </a:t>
            </a:r>
            <a:r>
              <a:rPr lang="fr-FR" sz="1200" u="sng" dirty="0"/>
              <a:t>POUR LES JUDOGI : a) un écusson </a:t>
            </a:r>
          </a:p>
          <a:p>
            <a:pPr lvl="0" defTabSz="180000">
              <a:buClr>
                <a:prstClr val="black"/>
              </a:buClr>
              <a:buSzPts val="1100"/>
              <a:defRPr/>
            </a:pPr>
            <a:endParaRPr lang="fr-FR" sz="1200" b="1" dirty="0"/>
          </a:p>
          <a:p>
            <a:pPr lvl="0" algn="just" defTabSz="180000">
              <a:buClr>
                <a:prstClr val="black"/>
              </a:buClr>
              <a:buSzPts val="1100"/>
              <a:defRPr/>
            </a:pPr>
            <a:r>
              <a:rPr lang="fr-FR" sz="1200" dirty="0"/>
              <a:t>	</a:t>
            </a:r>
            <a:endParaRPr lang="fr-FR" sz="1200" u="sng" dirty="0"/>
          </a:p>
        </p:txBody>
      </p:sp>
      <p:sp>
        <p:nvSpPr>
          <p:cNvPr id="7" name="Google Shape;68;p14">
            <a:extLst>
              <a:ext uri="{FF2B5EF4-FFF2-40B4-BE49-F238E27FC236}">
                <a16:creationId xmlns:a16="http://schemas.microsoft.com/office/drawing/2014/main" id="{68CD889A-380E-A104-45C5-340BFA4391D9}"/>
              </a:ext>
            </a:extLst>
          </p:cNvPr>
          <p:cNvSpPr txBox="1">
            <a:spLocks/>
          </p:cNvSpPr>
          <p:nvPr/>
        </p:nvSpPr>
        <p:spPr>
          <a:xfrm>
            <a:off x="6205960" y="2266096"/>
            <a:ext cx="5613044" cy="4439503"/>
          </a:xfrm>
          <a:prstGeom prst="rect">
            <a:avLst/>
          </a:prstGeom>
          <a:ln>
            <a:noFill/>
          </a:ln>
        </p:spPr>
        <p:txBody>
          <a:bodyPr spcFirstLastPara="1" wrap="square" lIns="0" tIns="0" rIns="0" bIns="0" anchor="t" anchorCtr="0">
            <a:noAutofit/>
          </a:bodyPr>
          <a:lstStyle>
            <a:lvl1pPr marL="609585" marR="0" lvl="0" indent="-507987" algn="l" defTabSz="914400" rtl="0" eaLnBrk="1" fontAlgn="auto" latinLnBrk="0" hangingPunct="1">
              <a:lnSpc>
                <a:spcPct val="115000"/>
              </a:lnSpc>
              <a:spcBef>
                <a:spcPts val="0"/>
              </a:spcBef>
              <a:spcAft>
                <a:spcPts val="0"/>
              </a:spcAft>
              <a:buClr>
                <a:schemeClr val="bg1"/>
              </a:buClr>
              <a:buSzPts val="2400"/>
              <a:buFont typeface="Inria Sans Light"/>
              <a:buChar char="▸"/>
              <a:tabLst/>
              <a:defRPr sz="2000" kern="1200">
                <a:solidFill>
                  <a:schemeClr val="bg1"/>
                </a:solidFill>
                <a:latin typeface="Barlow"/>
                <a:ea typeface="+mn-ea"/>
                <a:cs typeface="+mn-cs"/>
              </a:defRPr>
            </a:lvl1pPr>
            <a:lvl2pPr marL="1219170" lvl="1" indent="-507987" algn="l" defTabSz="914400" rtl="0" eaLnBrk="1" latinLnBrk="0" hangingPunct="1">
              <a:lnSpc>
                <a:spcPct val="90000"/>
              </a:lnSpc>
              <a:spcBef>
                <a:spcPts val="800"/>
              </a:spcBef>
              <a:spcAft>
                <a:spcPts val="0"/>
              </a:spcAft>
              <a:buSzPts val="2400"/>
              <a:buFont typeface="Arial" panose="020B0604020202020204" pitchFamily="34" charset="0"/>
              <a:buChar char="▹"/>
              <a:defRPr sz="2400" kern="1200">
                <a:solidFill>
                  <a:schemeClr val="tx1"/>
                </a:solidFill>
                <a:latin typeface="+mn-lt"/>
                <a:ea typeface="+mn-ea"/>
                <a:cs typeface="+mn-cs"/>
              </a:defRPr>
            </a:lvl2pPr>
            <a:lvl3pPr marL="1828754" lvl="2" indent="-507987" algn="l" defTabSz="914400" rtl="0" eaLnBrk="1" latinLnBrk="0" hangingPunct="1">
              <a:lnSpc>
                <a:spcPct val="90000"/>
              </a:lnSpc>
              <a:spcBef>
                <a:spcPts val="800"/>
              </a:spcBef>
              <a:spcAft>
                <a:spcPts val="0"/>
              </a:spcAft>
              <a:buSzPts val="2400"/>
              <a:buFont typeface="Arial" panose="020B0604020202020204" pitchFamily="34" charset="0"/>
              <a:buChar char="■"/>
              <a:defRPr sz="2000" kern="1200">
                <a:solidFill>
                  <a:schemeClr val="tx1"/>
                </a:solidFill>
                <a:latin typeface="+mn-lt"/>
                <a:ea typeface="+mn-ea"/>
                <a:cs typeface="+mn-cs"/>
              </a:defRPr>
            </a:lvl3pPr>
            <a:lvl4pPr marL="2438339" lvl="3"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4pPr>
            <a:lvl5pPr marL="3047924" lvl="4"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5pPr>
            <a:lvl6pPr marL="3657509" lvl="5"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6pPr>
            <a:lvl7pPr marL="4267093" lvl="6"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7pPr>
            <a:lvl8pPr marL="4876678" lvl="7"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8pPr>
            <a:lvl9pPr marL="5486263" lvl="8" indent="-507987" algn="l" defTabSz="914400" rtl="0" eaLnBrk="1" latinLnBrk="0" hangingPunct="1">
              <a:lnSpc>
                <a:spcPct val="90000"/>
              </a:lnSpc>
              <a:spcBef>
                <a:spcPts val="800"/>
              </a:spcBef>
              <a:spcAft>
                <a:spcPts val="800"/>
              </a:spcAft>
              <a:buSzPts val="2400"/>
              <a:buFont typeface="Arial" panose="020B0604020202020204" pitchFamily="34" charset="0"/>
              <a:buChar char="■"/>
              <a:defRPr sz="1800" kern="1200">
                <a:solidFill>
                  <a:schemeClr val="tx1"/>
                </a:solidFill>
                <a:latin typeface="+mn-lt"/>
                <a:ea typeface="+mn-ea"/>
                <a:cs typeface="+mn-cs"/>
              </a:defRPr>
            </a:lvl9pPr>
          </a:lstStyle>
          <a:p>
            <a:pPr marL="0" indent="0" algn="just">
              <a:buClr>
                <a:schemeClr val="dk1"/>
              </a:buClr>
              <a:buSzPts val="1100"/>
              <a:buFont typeface="Inria Sans Light"/>
              <a:buNone/>
            </a:pPr>
            <a:r>
              <a:rPr lang="fr-FR" sz="1400" b="1" u="sng" dirty="0">
                <a:solidFill>
                  <a:srgbClr val="0A0096"/>
                </a:solidFill>
                <a:latin typeface="Montserrat" panose="00000500000000000000" pitchFamily="2" charset="0"/>
              </a:rPr>
              <a:t>Action :</a:t>
            </a:r>
            <a:r>
              <a:rPr lang="fr-FR" sz="1400" b="1" dirty="0">
                <a:solidFill>
                  <a:srgbClr val="0A0096"/>
                </a:solidFill>
                <a:latin typeface="Montserrat" panose="00000500000000000000" pitchFamily="2" charset="0"/>
              </a:rPr>
              <a:t> </a:t>
            </a:r>
            <a:r>
              <a:rPr lang="fr-FR" sz="1400" dirty="0">
                <a:solidFill>
                  <a:srgbClr val="0A0096"/>
                </a:solidFill>
                <a:latin typeface="Montserrat" panose="00000500000000000000" pitchFamily="2" charset="0"/>
              </a:rPr>
              <a:t>Modification de texte</a:t>
            </a:r>
          </a:p>
          <a:p>
            <a:pPr marL="0" indent="0" algn="just">
              <a:buClr>
                <a:schemeClr val="dk1"/>
              </a:buClr>
              <a:buSzPts val="1100"/>
              <a:buFont typeface="Inria Sans Light"/>
              <a:buNone/>
            </a:pPr>
            <a:endParaRPr lang="fr-FR" sz="1400" b="1" u="sng" dirty="0">
              <a:solidFill>
                <a:srgbClr val="0A0096"/>
              </a:solidFill>
              <a:latin typeface="Montserrat" panose="00000500000000000000" pitchFamily="2" charset="0"/>
            </a:endParaRPr>
          </a:p>
          <a:p>
            <a:pPr marL="0" indent="0" algn="just">
              <a:buClr>
                <a:schemeClr val="dk1"/>
              </a:buClr>
              <a:buSzPts val="1100"/>
              <a:buFont typeface="Inria Sans Light"/>
              <a:buNone/>
            </a:pPr>
            <a:endParaRPr lang="fr-FR" sz="1400" b="1" u="sng" dirty="0">
              <a:solidFill>
                <a:srgbClr val="0A0096"/>
              </a:solidFill>
              <a:latin typeface="Montserrat" panose="00000500000000000000" pitchFamily="2" charset="0"/>
            </a:endParaRPr>
          </a:p>
          <a:p>
            <a:pPr marL="0" indent="0" algn="just">
              <a:spcAft>
                <a:spcPts val="600"/>
              </a:spcAft>
              <a:buClr>
                <a:schemeClr val="dk1"/>
              </a:buClr>
              <a:buSzPts val="1100"/>
              <a:buNone/>
            </a:pPr>
            <a:r>
              <a:rPr lang="fr-FR" sz="1400" b="1" u="sng" dirty="0">
                <a:solidFill>
                  <a:srgbClr val="0A0096"/>
                </a:solidFill>
                <a:latin typeface="Montserrat" panose="00000500000000000000" pitchFamily="2" charset="0"/>
              </a:rPr>
              <a:t>Texte modifié : </a:t>
            </a:r>
          </a:p>
          <a:p>
            <a:pPr marL="0" indent="0" algn="just">
              <a:spcAft>
                <a:spcPts val="600"/>
              </a:spcAft>
              <a:buClr>
                <a:schemeClr val="dk1"/>
              </a:buClr>
              <a:buSzPts val="1100"/>
              <a:buFont typeface="Inria Sans Light"/>
              <a:buNone/>
            </a:pPr>
            <a:endParaRPr lang="fr-FR" sz="1200" dirty="0">
              <a:solidFill>
                <a:srgbClr val="FF0000"/>
              </a:solidFill>
              <a:latin typeface="Montserrat" pitchFamily="2" charset="77"/>
            </a:endParaRPr>
          </a:p>
          <a:p>
            <a:pPr marL="0" indent="0" defTabSz="180000">
              <a:buClr>
                <a:prstClr val="black"/>
              </a:buClr>
              <a:buSzPts val="1100"/>
              <a:buNone/>
              <a:defRPr/>
            </a:pPr>
            <a:endParaRPr lang="fr-FR" sz="1200" dirty="0">
              <a:solidFill>
                <a:srgbClr val="FF0000"/>
              </a:solidFill>
              <a:latin typeface="Montserrat" pitchFamily="2" charset="77"/>
            </a:endParaRPr>
          </a:p>
        </p:txBody>
      </p:sp>
      <p:sp>
        <p:nvSpPr>
          <p:cNvPr id="4" name="Google Shape;67;p14">
            <a:extLst>
              <a:ext uri="{FF2B5EF4-FFF2-40B4-BE49-F238E27FC236}">
                <a16:creationId xmlns:a16="http://schemas.microsoft.com/office/drawing/2014/main" id="{2E5D85F2-F8B4-16BB-5ACB-DD099176D9EA}"/>
              </a:ext>
            </a:extLst>
          </p:cNvPr>
          <p:cNvSpPr txBox="1">
            <a:spLocks/>
          </p:cNvSpPr>
          <p:nvPr/>
        </p:nvSpPr>
        <p:spPr>
          <a:xfrm>
            <a:off x="190501" y="5188123"/>
            <a:ext cx="11868147" cy="1064806"/>
          </a:xfrm>
          <a:prstGeom prst="rect">
            <a:avLst/>
          </a:prstGeom>
          <a:solidFill>
            <a:schemeClr val="bg1"/>
          </a:solidFill>
        </p:spPr>
        <p:txBody>
          <a:bodyPr spcFirstLastPara="1" wrap="square" lIns="0" tIns="0" rIns="0" bIns="0" anchor="t" anchorCtr="0">
            <a:noAutofit/>
          </a:bodyPr>
          <a:lstStyle>
            <a:defPPr>
              <a:defRPr lang="de-DE"/>
            </a:defPPr>
            <a:lvl1pPr marR="0" lvl="0" indent="0" algn="ctr" fontAlgn="auto">
              <a:lnSpc>
                <a:spcPct val="115000"/>
              </a:lnSpc>
              <a:spcBef>
                <a:spcPts val="0"/>
              </a:spcBef>
              <a:spcAft>
                <a:spcPts val="0"/>
              </a:spcAft>
              <a:buClr>
                <a:schemeClr val="dk1"/>
              </a:buClr>
              <a:buSzPts val="1100"/>
              <a:buFont typeface="Inria Sans Light"/>
              <a:buNone/>
              <a:tabLst/>
              <a:defRPr sz="1500">
                <a:solidFill>
                  <a:srgbClr val="0A0096"/>
                </a:solidFill>
                <a:latin typeface="Montserrat" panose="00000500000000000000" pitchFamily="2" charset="0"/>
              </a:defRPr>
            </a:lvl1pPr>
            <a:lvl2pPr marL="1219170" lvl="1" indent="-507987">
              <a:lnSpc>
                <a:spcPct val="90000"/>
              </a:lnSpc>
              <a:spcBef>
                <a:spcPts val="800"/>
              </a:spcBef>
              <a:spcAft>
                <a:spcPts val="0"/>
              </a:spcAft>
              <a:buSzPts val="2400"/>
              <a:buFont typeface="Arial" panose="020B0604020202020204" pitchFamily="34" charset="0"/>
              <a:buChar char="▹"/>
              <a:defRPr sz="2400"/>
            </a:lvl2pPr>
            <a:lvl3pPr marL="1828754" lvl="2" indent="-507987">
              <a:lnSpc>
                <a:spcPct val="90000"/>
              </a:lnSpc>
              <a:spcBef>
                <a:spcPts val="800"/>
              </a:spcBef>
              <a:spcAft>
                <a:spcPts val="0"/>
              </a:spcAft>
              <a:buSzPts val="2400"/>
              <a:buFont typeface="Arial" panose="020B0604020202020204" pitchFamily="34" charset="0"/>
              <a:buChar char="■"/>
              <a:defRPr sz="2000"/>
            </a:lvl3pPr>
            <a:lvl4pPr marL="2438339" lvl="3" indent="-507987">
              <a:lnSpc>
                <a:spcPct val="90000"/>
              </a:lnSpc>
              <a:spcBef>
                <a:spcPts val="800"/>
              </a:spcBef>
              <a:spcAft>
                <a:spcPts val="0"/>
              </a:spcAft>
              <a:buSzPts val="2400"/>
              <a:buFont typeface="Arial" panose="020B0604020202020204" pitchFamily="34" charset="0"/>
              <a:buChar char="●"/>
            </a:lvl4pPr>
            <a:lvl5pPr marL="3047924" lvl="4" indent="-507987">
              <a:lnSpc>
                <a:spcPct val="90000"/>
              </a:lnSpc>
              <a:spcBef>
                <a:spcPts val="800"/>
              </a:spcBef>
              <a:spcAft>
                <a:spcPts val="0"/>
              </a:spcAft>
              <a:buSzPts val="2400"/>
              <a:buFont typeface="Arial" panose="020B0604020202020204" pitchFamily="34" charset="0"/>
              <a:buChar char="○"/>
            </a:lvl5pPr>
            <a:lvl6pPr marL="3657509" lvl="5" indent="-507987">
              <a:lnSpc>
                <a:spcPct val="90000"/>
              </a:lnSpc>
              <a:spcBef>
                <a:spcPts val="800"/>
              </a:spcBef>
              <a:spcAft>
                <a:spcPts val="0"/>
              </a:spcAft>
              <a:buSzPts val="2400"/>
              <a:buFont typeface="Arial" panose="020B0604020202020204" pitchFamily="34" charset="0"/>
              <a:buChar char="■"/>
            </a:lvl6pPr>
            <a:lvl7pPr marL="4267093" lvl="6" indent="-507987">
              <a:lnSpc>
                <a:spcPct val="90000"/>
              </a:lnSpc>
              <a:spcBef>
                <a:spcPts val="800"/>
              </a:spcBef>
              <a:spcAft>
                <a:spcPts val="0"/>
              </a:spcAft>
              <a:buSzPts val="2400"/>
              <a:buFont typeface="Arial" panose="020B0604020202020204" pitchFamily="34" charset="0"/>
              <a:buChar char="●"/>
            </a:lvl7pPr>
            <a:lvl8pPr marL="4876678" lvl="7" indent="-507987">
              <a:lnSpc>
                <a:spcPct val="90000"/>
              </a:lnSpc>
              <a:spcBef>
                <a:spcPts val="800"/>
              </a:spcBef>
              <a:spcAft>
                <a:spcPts val="0"/>
              </a:spcAft>
              <a:buSzPts val="2400"/>
              <a:buFont typeface="Arial" panose="020B0604020202020204" pitchFamily="34" charset="0"/>
              <a:buChar char="○"/>
            </a:lvl8pPr>
            <a:lvl9pPr marL="5486263" lvl="8" indent="-507987">
              <a:lnSpc>
                <a:spcPct val="90000"/>
              </a:lnSpc>
              <a:spcBef>
                <a:spcPts val="800"/>
              </a:spcBef>
              <a:spcAft>
                <a:spcPts val="800"/>
              </a:spcAft>
              <a:buSzPts val="2400"/>
              <a:buFont typeface="Arial" panose="020B0604020202020204" pitchFamily="34" charset="0"/>
              <a:buChar char="■"/>
            </a:lvl9pPr>
          </a:lstStyle>
          <a:p>
            <a:pPr marL="0" marR="0" lvl="0" indent="0" algn="ctr" defTabSz="914400" rtl="0" eaLnBrk="1" fontAlgn="auto" latinLnBrk="0" hangingPunct="1">
              <a:lnSpc>
                <a:spcPct val="115000"/>
              </a:lnSpc>
              <a:spcBef>
                <a:spcPts val="0"/>
              </a:spcBef>
              <a:spcAft>
                <a:spcPts val="0"/>
              </a:spcAft>
              <a:buClr>
                <a:prstClr val="black"/>
              </a:buClr>
              <a:buSzPts val="1100"/>
              <a:buFont typeface="Inria Sans Light"/>
              <a:buNone/>
              <a:tabLst/>
              <a:defRPr/>
            </a:pPr>
            <a:r>
              <a:rPr lang="fr-FR" sz="1600" b="1" u="sng" dirty="0"/>
              <a:t>ARGUMENTAIRE :</a:t>
            </a:r>
          </a:p>
          <a:p>
            <a:pPr marL="0" marR="0" lvl="0" indent="0" algn="ctr" defTabSz="914400" rtl="0" eaLnBrk="1" fontAlgn="auto" latinLnBrk="0" hangingPunct="1">
              <a:lnSpc>
                <a:spcPct val="115000"/>
              </a:lnSpc>
              <a:spcBef>
                <a:spcPts val="0"/>
              </a:spcBef>
              <a:spcAft>
                <a:spcPts val="0"/>
              </a:spcAft>
              <a:buClr>
                <a:prstClr val="black"/>
              </a:buClr>
              <a:buSzPts val="1100"/>
              <a:buFont typeface="Inria Sans Light"/>
              <a:buNone/>
              <a:tabLst/>
              <a:defRPr/>
            </a:pPr>
            <a:endParaRPr lang="fr-FR" sz="1600" b="1" u="sng" dirty="0"/>
          </a:p>
          <a:p>
            <a:pPr marL="0" marR="0" lvl="0" indent="0" algn="ctr" defTabSz="914400" rtl="0" eaLnBrk="1" fontAlgn="auto" latinLnBrk="0" hangingPunct="1">
              <a:lnSpc>
                <a:spcPct val="115000"/>
              </a:lnSpc>
              <a:spcBef>
                <a:spcPts val="0"/>
              </a:spcBef>
              <a:spcAft>
                <a:spcPts val="0"/>
              </a:spcAft>
              <a:buClr>
                <a:prstClr val="black"/>
              </a:buClr>
              <a:buSzPts val="1100"/>
              <a:buFont typeface="Inria Sans Light"/>
              <a:buNone/>
              <a:tabLst/>
              <a:defRPr/>
            </a:pPr>
            <a:r>
              <a:rPr lang="fr-FR" sz="1600" b="1" dirty="0"/>
              <a:t>Etre en cohérence et en harmonisation avec les règles de l’IJF lorsque les athlètes combattent sur des compétitions internationales. </a:t>
            </a:r>
          </a:p>
          <a:p>
            <a:pPr marL="0" marR="0" lvl="0" indent="0" algn="ctr" defTabSz="914400" rtl="0" eaLnBrk="1" fontAlgn="auto" latinLnBrk="0" hangingPunct="1">
              <a:lnSpc>
                <a:spcPct val="115000"/>
              </a:lnSpc>
              <a:spcBef>
                <a:spcPts val="0"/>
              </a:spcBef>
              <a:spcAft>
                <a:spcPts val="0"/>
              </a:spcAft>
              <a:buClr>
                <a:prstClr val="black"/>
              </a:buClr>
              <a:buSzPts val="1100"/>
              <a:buFont typeface="Inria Sans Light"/>
              <a:buNone/>
              <a:tabLst/>
              <a:defRPr/>
            </a:pPr>
            <a:endParaRPr lang="fr-FR" sz="1600" b="1" u="sng" dirty="0"/>
          </a:p>
          <a:p>
            <a:pPr marL="0" marR="0" lvl="0" indent="0" algn="ctr" defTabSz="914400" rtl="0" eaLnBrk="1" fontAlgn="auto" latinLnBrk="0" hangingPunct="1">
              <a:lnSpc>
                <a:spcPct val="115000"/>
              </a:lnSpc>
              <a:spcBef>
                <a:spcPts val="0"/>
              </a:spcBef>
              <a:spcAft>
                <a:spcPts val="0"/>
              </a:spcAft>
              <a:buClr>
                <a:prstClr val="black"/>
              </a:buClr>
              <a:buSzPts val="1100"/>
              <a:buFont typeface="Inria Sans Light"/>
              <a:buNone/>
              <a:tabLst/>
              <a:defRPr/>
            </a:pPr>
            <a:endParaRPr lang="fr-FR" sz="1600" b="1" u="sng" dirty="0"/>
          </a:p>
          <a:p>
            <a:pPr>
              <a:buClr>
                <a:prstClr val="black"/>
              </a:buClr>
              <a:defRPr/>
            </a:pPr>
            <a:endParaRPr lang="fr-FR" sz="1600" b="1" dirty="0"/>
          </a:p>
        </p:txBody>
      </p:sp>
      <p:sp>
        <p:nvSpPr>
          <p:cNvPr id="10" name="Rectangle 9">
            <a:extLst>
              <a:ext uri="{FF2B5EF4-FFF2-40B4-BE49-F238E27FC236}">
                <a16:creationId xmlns:a16="http://schemas.microsoft.com/office/drawing/2014/main" id="{7BAFF707-B2F5-F54B-BA7B-0FACB4F7834A}"/>
              </a:ext>
            </a:extLst>
          </p:cNvPr>
          <p:cNvSpPr/>
          <p:nvPr/>
        </p:nvSpPr>
        <p:spPr>
          <a:xfrm>
            <a:off x="183580" y="3038989"/>
            <a:ext cx="5479686" cy="716991"/>
          </a:xfrm>
          <a:prstGeom prst="rect">
            <a:avLst/>
          </a:prstGeom>
        </p:spPr>
        <p:txBody>
          <a:bodyPr wrap="square">
            <a:spAutoFit/>
          </a:bodyPr>
          <a:lstStyle/>
          <a:p>
            <a:pPr lvl="0" algn="just" defTabSz="180000">
              <a:lnSpc>
                <a:spcPct val="115000"/>
              </a:lnSpc>
              <a:buClr>
                <a:prstClr val="black"/>
              </a:buClr>
              <a:buSzPts val="1100"/>
              <a:defRPr/>
            </a:pPr>
            <a:r>
              <a:rPr lang="fr-FR" sz="1200" dirty="0">
                <a:solidFill>
                  <a:srgbClr val="0A0096"/>
                </a:solidFill>
                <a:latin typeface="Montserrat" panose="00000500000000000000" pitchFamily="2" charset="0"/>
              </a:rPr>
              <a:t>Un écusson ou emblème de la structure fédérale ou du club affilié qui représente le sportif, d’une taille maximum  de 100cm2 qui doit s’inscrire dans un cadre de 10cm x 10cm maximum, est autorisé sur la poitrine coté gauche de la veste. </a:t>
            </a:r>
          </a:p>
        </p:txBody>
      </p:sp>
      <p:sp>
        <p:nvSpPr>
          <p:cNvPr id="6" name="Rectangle 5">
            <a:extLst>
              <a:ext uri="{FF2B5EF4-FFF2-40B4-BE49-F238E27FC236}">
                <a16:creationId xmlns:a16="http://schemas.microsoft.com/office/drawing/2014/main" id="{A4DB2AF8-8D03-0E4E-8C0D-7DCF91D1D3D4}"/>
              </a:ext>
            </a:extLst>
          </p:cNvPr>
          <p:cNvSpPr/>
          <p:nvPr/>
        </p:nvSpPr>
        <p:spPr>
          <a:xfrm>
            <a:off x="6196562" y="3406792"/>
            <a:ext cx="4956348" cy="1141723"/>
          </a:xfrm>
          <a:prstGeom prst="rect">
            <a:avLst/>
          </a:prstGeom>
        </p:spPr>
        <p:txBody>
          <a:bodyPr wrap="square">
            <a:spAutoFit/>
          </a:bodyPr>
          <a:lstStyle/>
          <a:p>
            <a:pPr lvl="0" algn="just" defTabSz="180000">
              <a:lnSpc>
                <a:spcPct val="115000"/>
              </a:lnSpc>
              <a:buClr>
                <a:prstClr val="black"/>
              </a:buClr>
              <a:buSzPts val="1100"/>
              <a:defRPr/>
            </a:pPr>
            <a:r>
              <a:rPr lang="fr-FR" sz="1200" dirty="0">
                <a:solidFill>
                  <a:srgbClr val="0A0096"/>
                </a:solidFill>
                <a:latin typeface="Montserrat" panose="00000500000000000000" pitchFamily="2" charset="0"/>
              </a:rPr>
              <a:t>Un écusson ou emblème de la structure fédérale ou du club affilié qui représente le sportif, d’une taille maximum  de 100cm2 qui doit s’inscrire dans un cadre de 10cm x 10cm maximum, est autorisé sur la poitrine coté gauche </a:t>
            </a:r>
            <a:r>
              <a:rPr lang="fr-FR" sz="1200" dirty="0">
                <a:solidFill>
                  <a:srgbClr val="FF0000"/>
                </a:solidFill>
                <a:latin typeface="Montserrat" panose="00000500000000000000" pitchFamily="2" charset="0"/>
              </a:rPr>
              <a:t>ou droit </a:t>
            </a:r>
            <a:r>
              <a:rPr lang="fr-FR" sz="1200" dirty="0">
                <a:solidFill>
                  <a:srgbClr val="0A0096"/>
                </a:solidFill>
                <a:latin typeface="Montserrat" panose="00000500000000000000" pitchFamily="2" charset="0"/>
              </a:rPr>
              <a:t>de la veste. </a:t>
            </a:r>
            <a:r>
              <a:rPr lang="fr-FR" sz="1200" dirty="0">
                <a:solidFill>
                  <a:srgbClr val="FF0000"/>
                </a:solidFill>
                <a:latin typeface="Montserrat" panose="00000500000000000000" pitchFamily="2" charset="0"/>
              </a:rPr>
              <a:t>Néanmoins, les sponsors sont interdits sur le côté gauche de la veste.</a:t>
            </a:r>
          </a:p>
        </p:txBody>
      </p:sp>
    </p:spTree>
    <p:extLst>
      <p:ext uri="{BB962C8B-B14F-4D97-AF65-F5344CB8AC3E}">
        <p14:creationId xmlns:p14="http://schemas.microsoft.com/office/powerpoint/2010/main" val="696270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696A4-022B-A3AE-CD73-C323701A55C4}"/>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9276C0C-B68D-5CD1-CDB1-865228453A1B}"/>
              </a:ext>
            </a:extLst>
          </p:cNvPr>
          <p:cNvSpPr>
            <a:spLocks noGrp="1"/>
          </p:cNvSpPr>
          <p:nvPr>
            <p:ph type="body" sz="quarter" idx="12"/>
          </p:nvPr>
        </p:nvSpPr>
        <p:spPr>
          <a:xfrm>
            <a:off x="790575" y="492698"/>
            <a:ext cx="11401425" cy="609966"/>
          </a:xfrm>
        </p:spPr>
        <p:txBody>
          <a:bodyPr/>
          <a:lstStyle/>
          <a:p>
            <a:r>
              <a:rPr lang="fr-FR" sz="3200">
                <a:solidFill>
                  <a:srgbClr val="0A0096"/>
                </a:solidFill>
              </a:rPr>
              <a:t>OBLIGATION DE FORMATION</a:t>
            </a:r>
            <a:endParaRPr lang="en-US" sz="3200"/>
          </a:p>
        </p:txBody>
      </p:sp>
      <p:sp>
        <p:nvSpPr>
          <p:cNvPr id="12" name="Rectangle 11">
            <a:extLst>
              <a:ext uri="{FF2B5EF4-FFF2-40B4-BE49-F238E27FC236}">
                <a16:creationId xmlns:a16="http://schemas.microsoft.com/office/drawing/2014/main" id="{09E58AA4-6DA4-B7EE-D94D-17B31DA10BA9}"/>
              </a:ext>
            </a:extLst>
          </p:cNvPr>
          <p:cNvSpPr/>
          <p:nvPr/>
        </p:nvSpPr>
        <p:spPr>
          <a:xfrm>
            <a:off x="509276" y="4300763"/>
            <a:ext cx="5210057" cy="54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8E6CDEC-38BD-71CA-0933-77D772BB0769}"/>
              </a:ext>
            </a:extLst>
          </p:cNvPr>
          <p:cNvSpPr/>
          <p:nvPr/>
        </p:nvSpPr>
        <p:spPr>
          <a:xfrm>
            <a:off x="4768060" y="4117405"/>
            <a:ext cx="951273" cy="291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8B20FA6-6640-8BDD-3933-574814734F17}"/>
              </a:ext>
            </a:extLst>
          </p:cNvPr>
          <p:cNvSpPr/>
          <p:nvPr/>
        </p:nvSpPr>
        <p:spPr>
          <a:xfrm>
            <a:off x="190501" y="2973876"/>
            <a:ext cx="5613043" cy="1395346"/>
          </a:xfrm>
          <a:prstGeom prst="rect">
            <a:avLst/>
          </a:prstGeom>
          <a:noFill/>
          <a:ln w="41275">
            <a:solidFill>
              <a:srgbClr val="E73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Tableau 5">
            <a:extLst>
              <a:ext uri="{FF2B5EF4-FFF2-40B4-BE49-F238E27FC236}">
                <a16:creationId xmlns:a16="http://schemas.microsoft.com/office/drawing/2014/main" id="{1BDC6E3B-3B13-7BBE-2616-AB3056F27F92}"/>
              </a:ext>
            </a:extLst>
          </p:cNvPr>
          <p:cNvGraphicFramePr>
            <a:graphicFrameLocks noGrp="1"/>
          </p:cNvGraphicFramePr>
          <p:nvPr/>
        </p:nvGraphicFramePr>
        <p:xfrm>
          <a:off x="258369" y="1281485"/>
          <a:ext cx="11675262" cy="640080"/>
        </p:xfrm>
        <a:graphic>
          <a:graphicData uri="http://schemas.openxmlformats.org/drawingml/2006/table">
            <a:tbl>
              <a:tblPr firstRow="1" bandRow="1">
                <a:tableStyleId>{5C22544A-7EE6-4342-B048-85BDC9FD1C3A}</a:tableStyleId>
              </a:tblPr>
              <a:tblGrid>
                <a:gridCol w="5837631">
                  <a:extLst>
                    <a:ext uri="{9D8B030D-6E8A-4147-A177-3AD203B41FA5}">
                      <a16:colId xmlns:a16="http://schemas.microsoft.com/office/drawing/2014/main" val="485996242"/>
                    </a:ext>
                  </a:extLst>
                </a:gridCol>
                <a:gridCol w="5837631">
                  <a:extLst>
                    <a:ext uri="{9D8B030D-6E8A-4147-A177-3AD203B41FA5}">
                      <a16:colId xmlns:a16="http://schemas.microsoft.com/office/drawing/2014/main" val="2800206326"/>
                    </a:ext>
                  </a:extLst>
                </a:gridCol>
              </a:tblGrid>
              <a:tr h="2026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chemeClr val="bg1"/>
                          </a:solidFill>
                          <a:effectLst/>
                          <a:uLnTx/>
                          <a:uFillTx/>
                          <a:latin typeface="Montserrat" panose="00000500000000000000" pitchFamily="2" charset="0"/>
                          <a:ea typeface="+mn-ea"/>
                          <a:cs typeface="Adobe Arabic" panose="02040503050201020203" pitchFamily="18" charset="-78"/>
                        </a:rPr>
                        <a:t>Texte 2024-2025</a:t>
                      </a:r>
                      <a:endParaRPr lang="fr-FR" b="1">
                        <a:solidFill>
                          <a:schemeClr val="bg1"/>
                        </a:solidFill>
                      </a:endParaRPr>
                    </a:p>
                  </a:txBody>
                  <a:tcPr anchor="ctr">
                    <a:solidFill>
                      <a:srgbClr val="0A009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chemeClr val="bg1"/>
                          </a:solidFill>
                          <a:effectLst/>
                          <a:uLnTx/>
                          <a:uFillTx/>
                          <a:latin typeface="Montserrat" panose="00000500000000000000" pitchFamily="2" charset="0"/>
                          <a:ea typeface="+mn-ea"/>
                          <a:cs typeface="Adobe Arabic" panose="02040503050201020203" pitchFamily="18" charset="-78"/>
                        </a:rPr>
                        <a:t>Propositions pour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chemeClr val="bg1"/>
                          </a:solidFill>
                          <a:effectLst/>
                          <a:uLnTx/>
                          <a:uFillTx/>
                          <a:latin typeface="Montserrat" panose="00000500000000000000" pitchFamily="2" charset="0"/>
                          <a:ea typeface="+mn-ea"/>
                          <a:cs typeface="Adobe Arabic" panose="02040503050201020203" pitchFamily="18" charset="-78"/>
                        </a:rPr>
                        <a:t>Textes Officiels 2025-2026</a:t>
                      </a:r>
                    </a:p>
                  </a:txBody>
                  <a:tcPr anchor="ctr">
                    <a:solidFill>
                      <a:srgbClr val="0A0096"/>
                    </a:solidFill>
                  </a:tcPr>
                </a:tc>
                <a:extLst>
                  <a:ext uri="{0D108BD9-81ED-4DB2-BD59-A6C34878D82A}">
                    <a16:rowId xmlns:a16="http://schemas.microsoft.com/office/drawing/2014/main" val="1106850159"/>
                  </a:ext>
                </a:extLst>
              </a:tr>
            </a:tbl>
          </a:graphicData>
        </a:graphic>
      </p:graphicFrame>
      <p:sp>
        <p:nvSpPr>
          <p:cNvPr id="2" name="Google Shape;68;p14">
            <a:extLst>
              <a:ext uri="{FF2B5EF4-FFF2-40B4-BE49-F238E27FC236}">
                <a16:creationId xmlns:a16="http://schemas.microsoft.com/office/drawing/2014/main" id="{1FFA1116-31E0-668E-89E3-A59BAD8B0517}"/>
              </a:ext>
            </a:extLst>
          </p:cNvPr>
          <p:cNvSpPr txBox="1">
            <a:spLocks/>
          </p:cNvSpPr>
          <p:nvPr/>
        </p:nvSpPr>
        <p:spPr>
          <a:xfrm>
            <a:off x="239647" y="2266096"/>
            <a:ext cx="5379332" cy="4382791"/>
          </a:xfrm>
          <a:prstGeom prst="rect">
            <a:avLst/>
          </a:prstGeom>
        </p:spPr>
        <p:txBody>
          <a:bodyPr spcFirstLastPara="1" wrap="square" lIns="0" tIns="0" rIns="0" bIns="0" anchor="t" anchorCtr="0">
            <a:noAutofit/>
          </a:bodyPr>
          <a:lstStyle>
            <a:lvl1pPr marL="0" marR="0" indent="0" algn="l" defTabSz="914400" rtl="0" eaLnBrk="1" fontAlgn="auto" latinLnBrk="0" hangingPunct="1">
              <a:lnSpc>
                <a:spcPct val="115000"/>
              </a:lnSpc>
              <a:spcBef>
                <a:spcPts val="0"/>
              </a:spcBef>
              <a:spcAft>
                <a:spcPts val="0"/>
              </a:spcAft>
              <a:buClr>
                <a:schemeClr val="bg2">
                  <a:lumMod val="90000"/>
                </a:schemeClr>
              </a:buClr>
              <a:buSzPts val="2400"/>
              <a:buFont typeface="+mj-lt"/>
              <a:buNone/>
              <a:tabLst/>
              <a:defRPr sz="1600" kern="1200">
                <a:solidFill>
                  <a:srgbClr val="0A0096"/>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5000"/>
              </a:lnSpc>
              <a:spcBef>
                <a:spcPts val="0"/>
              </a:spcBef>
              <a:spcAft>
                <a:spcPts val="0"/>
              </a:spcAft>
              <a:buClr>
                <a:prstClr val="black"/>
              </a:buClr>
              <a:buSzPts val="1100"/>
              <a:buFont typeface="+mj-lt"/>
              <a:buNone/>
              <a:tabLst/>
              <a:defRPr/>
            </a:pPr>
            <a:r>
              <a:rPr lang="fr-FR" sz="1400" b="1" u="sng"/>
              <a:t>Paragraphes concernés </a:t>
            </a:r>
            <a:r>
              <a:rPr lang="fr-FR" sz="1400" b="1"/>
              <a:t>:</a:t>
            </a:r>
          </a:p>
          <a:p>
            <a:pPr defTabSz="180000">
              <a:buClr>
                <a:prstClr val="black"/>
              </a:buClr>
              <a:buSzPts val="1100"/>
              <a:defRPr/>
            </a:pPr>
            <a:r>
              <a:rPr lang="fr-FR" sz="1200"/>
              <a:t>	p21 </a:t>
            </a:r>
            <a:r>
              <a:rPr lang="fr-FR" sz="1200" b="1"/>
              <a:t>H – ACCOMPAGNANT</a:t>
            </a:r>
          </a:p>
          <a:p>
            <a:pPr algn="just" defTabSz="180000">
              <a:buClr>
                <a:prstClr val="black"/>
              </a:buClr>
              <a:buSzPts val="1100"/>
              <a:defRPr/>
            </a:pPr>
            <a:r>
              <a:rPr lang="fr-FR" sz="1200"/>
              <a:t>	</a:t>
            </a:r>
            <a:endParaRPr lang="fr-FR" sz="1200" u="sng"/>
          </a:p>
          <a:p>
            <a:pPr lvl="0" defTabSz="180000">
              <a:buClr>
                <a:prstClr val="black"/>
              </a:buClr>
              <a:buSzPts val="1100"/>
              <a:defRPr/>
            </a:pPr>
            <a:endParaRPr lang="fr-FR" sz="1200" b="1"/>
          </a:p>
          <a:p>
            <a:pPr lvl="0" algn="just" defTabSz="180000">
              <a:buClr>
                <a:prstClr val="black"/>
              </a:buClr>
              <a:buSzPts val="1100"/>
              <a:defRPr/>
            </a:pPr>
            <a:r>
              <a:rPr lang="fr-FR" sz="1200"/>
              <a:t>	</a:t>
            </a:r>
            <a:endParaRPr lang="fr-FR" sz="1200" u="sng"/>
          </a:p>
        </p:txBody>
      </p:sp>
      <p:sp>
        <p:nvSpPr>
          <p:cNvPr id="7" name="Google Shape;68;p14">
            <a:extLst>
              <a:ext uri="{FF2B5EF4-FFF2-40B4-BE49-F238E27FC236}">
                <a16:creationId xmlns:a16="http://schemas.microsoft.com/office/drawing/2014/main" id="{38458FD9-5E5E-FCA3-9D58-83963CA17285}"/>
              </a:ext>
            </a:extLst>
          </p:cNvPr>
          <p:cNvSpPr txBox="1">
            <a:spLocks/>
          </p:cNvSpPr>
          <p:nvPr/>
        </p:nvSpPr>
        <p:spPr>
          <a:xfrm>
            <a:off x="6205960" y="2266097"/>
            <a:ext cx="5613044" cy="2800426"/>
          </a:xfrm>
          <a:prstGeom prst="rect">
            <a:avLst/>
          </a:prstGeom>
          <a:ln>
            <a:noFill/>
          </a:ln>
        </p:spPr>
        <p:txBody>
          <a:bodyPr spcFirstLastPara="1" wrap="square" lIns="0" tIns="0" rIns="0" bIns="0" anchor="t" anchorCtr="0">
            <a:noAutofit/>
          </a:bodyPr>
          <a:lstStyle>
            <a:lvl1pPr marL="609585" marR="0" lvl="0" indent="-507987" algn="l" defTabSz="914400" rtl="0" eaLnBrk="1" fontAlgn="auto" latinLnBrk="0" hangingPunct="1">
              <a:lnSpc>
                <a:spcPct val="115000"/>
              </a:lnSpc>
              <a:spcBef>
                <a:spcPts val="0"/>
              </a:spcBef>
              <a:spcAft>
                <a:spcPts val="0"/>
              </a:spcAft>
              <a:buClr>
                <a:schemeClr val="bg1"/>
              </a:buClr>
              <a:buSzPts val="2400"/>
              <a:buFont typeface="Inria Sans Light"/>
              <a:buChar char="▸"/>
              <a:tabLst/>
              <a:defRPr sz="2000" kern="1200">
                <a:solidFill>
                  <a:schemeClr val="bg1"/>
                </a:solidFill>
                <a:latin typeface="Barlow"/>
                <a:ea typeface="+mn-ea"/>
                <a:cs typeface="+mn-cs"/>
              </a:defRPr>
            </a:lvl1pPr>
            <a:lvl2pPr marL="1219170" lvl="1" indent="-507987" algn="l" defTabSz="914400" rtl="0" eaLnBrk="1" latinLnBrk="0" hangingPunct="1">
              <a:lnSpc>
                <a:spcPct val="90000"/>
              </a:lnSpc>
              <a:spcBef>
                <a:spcPts val="800"/>
              </a:spcBef>
              <a:spcAft>
                <a:spcPts val="0"/>
              </a:spcAft>
              <a:buSzPts val="2400"/>
              <a:buFont typeface="Arial" panose="020B0604020202020204" pitchFamily="34" charset="0"/>
              <a:buChar char="▹"/>
              <a:defRPr sz="2400" kern="1200">
                <a:solidFill>
                  <a:schemeClr val="tx1"/>
                </a:solidFill>
                <a:latin typeface="+mn-lt"/>
                <a:ea typeface="+mn-ea"/>
                <a:cs typeface="+mn-cs"/>
              </a:defRPr>
            </a:lvl2pPr>
            <a:lvl3pPr marL="1828754" lvl="2" indent="-507987" algn="l" defTabSz="914400" rtl="0" eaLnBrk="1" latinLnBrk="0" hangingPunct="1">
              <a:lnSpc>
                <a:spcPct val="90000"/>
              </a:lnSpc>
              <a:spcBef>
                <a:spcPts val="800"/>
              </a:spcBef>
              <a:spcAft>
                <a:spcPts val="0"/>
              </a:spcAft>
              <a:buSzPts val="2400"/>
              <a:buFont typeface="Arial" panose="020B0604020202020204" pitchFamily="34" charset="0"/>
              <a:buChar char="■"/>
              <a:defRPr sz="2000" kern="1200">
                <a:solidFill>
                  <a:schemeClr val="tx1"/>
                </a:solidFill>
                <a:latin typeface="+mn-lt"/>
                <a:ea typeface="+mn-ea"/>
                <a:cs typeface="+mn-cs"/>
              </a:defRPr>
            </a:lvl3pPr>
            <a:lvl4pPr marL="2438339" lvl="3"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4pPr>
            <a:lvl5pPr marL="3047924" lvl="4"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5pPr>
            <a:lvl6pPr marL="3657509" lvl="5"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6pPr>
            <a:lvl7pPr marL="4267093" lvl="6"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7pPr>
            <a:lvl8pPr marL="4876678" lvl="7"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8pPr>
            <a:lvl9pPr marL="5486263" lvl="8" indent="-507987" algn="l" defTabSz="914400" rtl="0" eaLnBrk="1" latinLnBrk="0" hangingPunct="1">
              <a:lnSpc>
                <a:spcPct val="90000"/>
              </a:lnSpc>
              <a:spcBef>
                <a:spcPts val="800"/>
              </a:spcBef>
              <a:spcAft>
                <a:spcPts val="800"/>
              </a:spcAft>
              <a:buSzPts val="2400"/>
              <a:buFont typeface="Arial" panose="020B0604020202020204" pitchFamily="34" charset="0"/>
              <a:buChar char="■"/>
              <a:defRPr sz="1800" kern="1200">
                <a:solidFill>
                  <a:schemeClr val="tx1"/>
                </a:solidFill>
                <a:latin typeface="+mn-lt"/>
                <a:ea typeface="+mn-ea"/>
                <a:cs typeface="+mn-cs"/>
              </a:defRPr>
            </a:lvl9pPr>
          </a:lstStyle>
          <a:p>
            <a:pPr marL="0" indent="0" algn="just">
              <a:buClr>
                <a:schemeClr val="dk1"/>
              </a:buClr>
              <a:buSzPts val="1100"/>
              <a:buFont typeface="Inria Sans Light"/>
              <a:buNone/>
            </a:pPr>
            <a:r>
              <a:rPr lang="fr-FR" sz="1400" b="1" u="sng">
                <a:solidFill>
                  <a:srgbClr val="0A0096"/>
                </a:solidFill>
                <a:latin typeface="Montserrat" panose="00000500000000000000" pitchFamily="2" charset="0"/>
              </a:rPr>
              <a:t>Action :</a:t>
            </a:r>
            <a:r>
              <a:rPr lang="fr-FR" sz="1400" b="1">
                <a:solidFill>
                  <a:srgbClr val="0A0096"/>
                </a:solidFill>
                <a:latin typeface="Montserrat" panose="00000500000000000000" pitchFamily="2" charset="0"/>
              </a:rPr>
              <a:t> </a:t>
            </a:r>
            <a:r>
              <a:rPr lang="fr-FR" sz="1400">
                <a:solidFill>
                  <a:srgbClr val="0A0096"/>
                </a:solidFill>
                <a:latin typeface="Montserrat" panose="00000500000000000000" pitchFamily="2" charset="0"/>
              </a:rPr>
              <a:t>Modification de texte</a:t>
            </a:r>
          </a:p>
          <a:p>
            <a:pPr marL="0" indent="0" algn="just">
              <a:buClr>
                <a:schemeClr val="dk1"/>
              </a:buClr>
              <a:buSzPts val="1100"/>
              <a:buFont typeface="Inria Sans Light"/>
              <a:buNone/>
            </a:pPr>
            <a:endParaRPr lang="fr-FR" sz="1400" b="1" u="sng">
              <a:solidFill>
                <a:srgbClr val="0A0096"/>
              </a:solidFill>
              <a:latin typeface="Montserrat" panose="00000500000000000000" pitchFamily="2" charset="0"/>
            </a:endParaRPr>
          </a:p>
          <a:p>
            <a:pPr marL="0" indent="0" algn="just">
              <a:buClr>
                <a:schemeClr val="dk1"/>
              </a:buClr>
              <a:buSzPts val="1100"/>
              <a:buFont typeface="Inria Sans Light"/>
              <a:buNone/>
            </a:pPr>
            <a:endParaRPr lang="fr-FR" sz="1400" b="1" u="sng">
              <a:solidFill>
                <a:srgbClr val="0A0096"/>
              </a:solidFill>
              <a:latin typeface="Montserrat" panose="00000500000000000000" pitchFamily="2" charset="0"/>
            </a:endParaRPr>
          </a:p>
          <a:p>
            <a:pPr marL="0" indent="0" algn="just">
              <a:spcAft>
                <a:spcPts val="600"/>
              </a:spcAft>
              <a:buClr>
                <a:schemeClr val="dk1"/>
              </a:buClr>
              <a:buSzPts val="1100"/>
              <a:buNone/>
            </a:pPr>
            <a:r>
              <a:rPr lang="fr-FR" sz="1400" b="1" u="sng">
                <a:solidFill>
                  <a:srgbClr val="0A0096"/>
                </a:solidFill>
                <a:latin typeface="Montserrat" panose="00000500000000000000" pitchFamily="2" charset="0"/>
              </a:rPr>
              <a:t>Ajout : </a:t>
            </a:r>
          </a:p>
          <a:p>
            <a:pPr marL="0" indent="0" algn="just">
              <a:spcAft>
                <a:spcPts val="600"/>
              </a:spcAft>
              <a:buClr>
                <a:schemeClr val="dk1"/>
              </a:buClr>
              <a:buSzPts val="1100"/>
              <a:buFont typeface="Inria Sans Light"/>
              <a:buNone/>
            </a:pPr>
            <a:endParaRPr lang="fr-FR" sz="1200">
              <a:solidFill>
                <a:srgbClr val="FF0000"/>
              </a:solidFill>
              <a:latin typeface="Montserrat" pitchFamily="2" charset="77"/>
            </a:endParaRPr>
          </a:p>
          <a:p>
            <a:pPr marL="0" indent="0" defTabSz="180000">
              <a:buClr>
                <a:prstClr val="black"/>
              </a:buClr>
              <a:buSzPts val="1100"/>
              <a:buNone/>
              <a:defRPr/>
            </a:pPr>
            <a:endParaRPr lang="fr-FR" sz="1200">
              <a:solidFill>
                <a:srgbClr val="FF0000"/>
              </a:solidFill>
              <a:latin typeface="Montserrat" pitchFamily="2" charset="77"/>
            </a:endParaRPr>
          </a:p>
        </p:txBody>
      </p:sp>
      <p:sp>
        <p:nvSpPr>
          <p:cNvPr id="4" name="Google Shape;67;p14">
            <a:extLst>
              <a:ext uri="{FF2B5EF4-FFF2-40B4-BE49-F238E27FC236}">
                <a16:creationId xmlns:a16="http://schemas.microsoft.com/office/drawing/2014/main" id="{4E2A0705-B9A9-8F14-EDE7-76E15AB88E0A}"/>
              </a:ext>
            </a:extLst>
          </p:cNvPr>
          <p:cNvSpPr txBox="1">
            <a:spLocks/>
          </p:cNvSpPr>
          <p:nvPr/>
        </p:nvSpPr>
        <p:spPr>
          <a:xfrm>
            <a:off x="190501" y="5188122"/>
            <a:ext cx="11868147" cy="1177179"/>
          </a:xfrm>
          <a:prstGeom prst="rect">
            <a:avLst/>
          </a:prstGeom>
        </p:spPr>
        <p:txBody>
          <a:bodyPr spcFirstLastPara="1" wrap="square" lIns="0" tIns="0" rIns="0" bIns="0" anchor="t" anchorCtr="0">
            <a:noAutofit/>
          </a:bodyPr>
          <a:lstStyle>
            <a:defPPr>
              <a:defRPr lang="de-DE"/>
            </a:defPPr>
            <a:lvl1pPr marR="0" lvl="0" indent="0" algn="ctr" fontAlgn="auto">
              <a:lnSpc>
                <a:spcPct val="115000"/>
              </a:lnSpc>
              <a:spcBef>
                <a:spcPts val="0"/>
              </a:spcBef>
              <a:spcAft>
                <a:spcPts val="0"/>
              </a:spcAft>
              <a:buClr>
                <a:schemeClr val="dk1"/>
              </a:buClr>
              <a:buSzPts val="1100"/>
              <a:buFont typeface="Inria Sans Light"/>
              <a:buNone/>
              <a:tabLst/>
              <a:defRPr sz="1500">
                <a:solidFill>
                  <a:srgbClr val="0A0096"/>
                </a:solidFill>
                <a:latin typeface="Montserrat" panose="00000500000000000000" pitchFamily="2" charset="0"/>
              </a:defRPr>
            </a:lvl1pPr>
            <a:lvl2pPr marL="1219170" lvl="1" indent="-507987">
              <a:lnSpc>
                <a:spcPct val="90000"/>
              </a:lnSpc>
              <a:spcBef>
                <a:spcPts val="800"/>
              </a:spcBef>
              <a:spcAft>
                <a:spcPts val="0"/>
              </a:spcAft>
              <a:buSzPts val="2400"/>
              <a:buFont typeface="Arial" panose="020B0604020202020204" pitchFamily="34" charset="0"/>
              <a:buChar char="▹"/>
              <a:defRPr sz="2400"/>
            </a:lvl2pPr>
            <a:lvl3pPr marL="1828754" lvl="2" indent="-507987">
              <a:lnSpc>
                <a:spcPct val="90000"/>
              </a:lnSpc>
              <a:spcBef>
                <a:spcPts val="800"/>
              </a:spcBef>
              <a:spcAft>
                <a:spcPts val="0"/>
              </a:spcAft>
              <a:buSzPts val="2400"/>
              <a:buFont typeface="Arial" panose="020B0604020202020204" pitchFamily="34" charset="0"/>
              <a:buChar char="■"/>
              <a:defRPr sz="2000"/>
            </a:lvl3pPr>
            <a:lvl4pPr marL="2438339" lvl="3" indent="-507987">
              <a:lnSpc>
                <a:spcPct val="90000"/>
              </a:lnSpc>
              <a:spcBef>
                <a:spcPts val="800"/>
              </a:spcBef>
              <a:spcAft>
                <a:spcPts val="0"/>
              </a:spcAft>
              <a:buSzPts val="2400"/>
              <a:buFont typeface="Arial" panose="020B0604020202020204" pitchFamily="34" charset="0"/>
              <a:buChar char="●"/>
            </a:lvl4pPr>
            <a:lvl5pPr marL="3047924" lvl="4" indent="-507987">
              <a:lnSpc>
                <a:spcPct val="90000"/>
              </a:lnSpc>
              <a:spcBef>
                <a:spcPts val="800"/>
              </a:spcBef>
              <a:spcAft>
                <a:spcPts val="0"/>
              </a:spcAft>
              <a:buSzPts val="2400"/>
              <a:buFont typeface="Arial" panose="020B0604020202020204" pitchFamily="34" charset="0"/>
              <a:buChar char="○"/>
            </a:lvl5pPr>
            <a:lvl6pPr marL="3657509" lvl="5" indent="-507987">
              <a:lnSpc>
                <a:spcPct val="90000"/>
              </a:lnSpc>
              <a:spcBef>
                <a:spcPts val="800"/>
              </a:spcBef>
              <a:spcAft>
                <a:spcPts val="0"/>
              </a:spcAft>
              <a:buSzPts val="2400"/>
              <a:buFont typeface="Arial" panose="020B0604020202020204" pitchFamily="34" charset="0"/>
              <a:buChar char="■"/>
            </a:lvl6pPr>
            <a:lvl7pPr marL="4267093" lvl="6" indent="-507987">
              <a:lnSpc>
                <a:spcPct val="90000"/>
              </a:lnSpc>
              <a:spcBef>
                <a:spcPts val="800"/>
              </a:spcBef>
              <a:spcAft>
                <a:spcPts val="0"/>
              </a:spcAft>
              <a:buSzPts val="2400"/>
              <a:buFont typeface="Arial" panose="020B0604020202020204" pitchFamily="34" charset="0"/>
              <a:buChar char="●"/>
            </a:lvl7pPr>
            <a:lvl8pPr marL="4876678" lvl="7" indent="-507987">
              <a:lnSpc>
                <a:spcPct val="90000"/>
              </a:lnSpc>
              <a:spcBef>
                <a:spcPts val="800"/>
              </a:spcBef>
              <a:spcAft>
                <a:spcPts val="0"/>
              </a:spcAft>
              <a:buSzPts val="2400"/>
              <a:buFont typeface="Arial" panose="020B0604020202020204" pitchFamily="34" charset="0"/>
              <a:buChar char="○"/>
            </a:lvl8pPr>
            <a:lvl9pPr marL="5486263" lvl="8" indent="-507987">
              <a:lnSpc>
                <a:spcPct val="90000"/>
              </a:lnSpc>
              <a:spcBef>
                <a:spcPts val="800"/>
              </a:spcBef>
              <a:spcAft>
                <a:spcPts val="800"/>
              </a:spcAft>
              <a:buSzPts val="2400"/>
              <a:buFont typeface="Arial" panose="020B0604020202020204" pitchFamily="34" charset="0"/>
              <a:buChar char="■"/>
            </a:lvl9pPr>
          </a:lstStyle>
          <a:p>
            <a:pPr marL="0" marR="0" lvl="0" indent="0" algn="ctr" defTabSz="914400" rtl="0" eaLnBrk="1" fontAlgn="auto" latinLnBrk="0" hangingPunct="1">
              <a:lnSpc>
                <a:spcPct val="115000"/>
              </a:lnSpc>
              <a:spcBef>
                <a:spcPts val="0"/>
              </a:spcBef>
              <a:spcAft>
                <a:spcPts val="0"/>
              </a:spcAft>
              <a:buClr>
                <a:prstClr val="black"/>
              </a:buClr>
              <a:buSzPts val="1100"/>
              <a:buFont typeface="Inria Sans Light"/>
              <a:buNone/>
              <a:tabLst/>
              <a:defRPr/>
            </a:pPr>
            <a:r>
              <a:rPr lang="fr-FR" sz="1600" b="1" u="sng" dirty="0"/>
              <a:t>ARGUMENTAIRE :</a:t>
            </a:r>
          </a:p>
          <a:p>
            <a:pPr marL="0" marR="0" lvl="0" indent="0" algn="ctr" defTabSz="914400" rtl="0" eaLnBrk="1" fontAlgn="auto" latinLnBrk="0" hangingPunct="1">
              <a:lnSpc>
                <a:spcPct val="115000"/>
              </a:lnSpc>
              <a:spcBef>
                <a:spcPts val="0"/>
              </a:spcBef>
              <a:spcAft>
                <a:spcPts val="0"/>
              </a:spcAft>
              <a:buClr>
                <a:prstClr val="black"/>
              </a:buClr>
              <a:buSzPts val="1100"/>
              <a:buFont typeface="Inria Sans Light"/>
              <a:buNone/>
              <a:tabLst/>
              <a:defRPr/>
            </a:pPr>
            <a:endParaRPr lang="fr-FR" sz="1600" b="1" u="sng" dirty="0"/>
          </a:p>
          <a:p>
            <a:pPr marL="0" marR="0" lvl="0" indent="0" algn="ctr" defTabSz="914400" rtl="0" eaLnBrk="1" fontAlgn="auto" latinLnBrk="0" hangingPunct="1">
              <a:lnSpc>
                <a:spcPct val="115000"/>
              </a:lnSpc>
              <a:spcBef>
                <a:spcPts val="0"/>
              </a:spcBef>
              <a:spcAft>
                <a:spcPts val="0"/>
              </a:spcAft>
              <a:buClr>
                <a:prstClr val="black"/>
              </a:buClr>
              <a:buSzPts val="1100"/>
              <a:buFont typeface="Inria Sans Light"/>
              <a:buNone/>
              <a:tabLst/>
              <a:defRPr/>
            </a:pPr>
            <a:r>
              <a:rPr lang="fr-FR" sz="1600" b="1" dirty="0"/>
              <a:t>Formalisation de la politique fédérale de lutte contre les dérives et respect de l’article L131-8 du code du sport qui prévoit des formations sur les principes du contrat d’engagement républicain.</a:t>
            </a:r>
          </a:p>
          <a:p>
            <a:pPr marL="0" marR="0" lvl="0" indent="0" algn="ctr" defTabSz="914400" rtl="0" eaLnBrk="1" fontAlgn="auto" latinLnBrk="0" hangingPunct="1">
              <a:lnSpc>
                <a:spcPct val="115000"/>
              </a:lnSpc>
              <a:spcBef>
                <a:spcPts val="0"/>
              </a:spcBef>
              <a:spcAft>
                <a:spcPts val="0"/>
              </a:spcAft>
              <a:buClr>
                <a:prstClr val="black"/>
              </a:buClr>
              <a:buSzPts val="1100"/>
              <a:buFont typeface="Inria Sans Light"/>
              <a:buNone/>
              <a:tabLst/>
              <a:defRPr/>
            </a:pPr>
            <a:endParaRPr lang="fr-FR" sz="1600" b="1" u="sng" dirty="0"/>
          </a:p>
          <a:p>
            <a:pPr marL="0" marR="0" lvl="0" indent="0" algn="ctr" defTabSz="914400" rtl="0" eaLnBrk="1" fontAlgn="auto" latinLnBrk="0" hangingPunct="1">
              <a:lnSpc>
                <a:spcPct val="115000"/>
              </a:lnSpc>
              <a:spcBef>
                <a:spcPts val="0"/>
              </a:spcBef>
              <a:spcAft>
                <a:spcPts val="0"/>
              </a:spcAft>
              <a:buClr>
                <a:prstClr val="black"/>
              </a:buClr>
              <a:buSzPts val="1100"/>
              <a:buFont typeface="Inria Sans Light"/>
              <a:buNone/>
              <a:tabLst/>
              <a:defRPr/>
            </a:pPr>
            <a:endParaRPr lang="fr-FR" sz="1600" b="1" u="sng" dirty="0"/>
          </a:p>
          <a:p>
            <a:pPr>
              <a:buClr>
                <a:prstClr val="black"/>
              </a:buClr>
              <a:defRPr/>
            </a:pPr>
            <a:endParaRPr lang="fr-FR" sz="1600" b="1" dirty="0"/>
          </a:p>
        </p:txBody>
      </p:sp>
      <p:sp>
        <p:nvSpPr>
          <p:cNvPr id="10" name="Rectangle 9">
            <a:extLst>
              <a:ext uri="{FF2B5EF4-FFF2-40B4-BE49-F238E27FC236}">
                <a16:creationId xmlns:a16="http://schemas.microsoft.com/office/drawing/2014/main" id="{744068DA-54F6-9513-8C7C-DE12DACF7D58}"/>
              </a:ext>
            </a:extLst>
          </p:cNvPr>
          <p:cNvSpPr/>
          <p:nvPr/>
        </p:nvSpPr>
        <p:spPr>
          <a:xfrm>
            <a:off x="190501" y="3034733"/>
            <a:ext cx="5479686" cy="1200329"/>
          </a:xfrm>
          <a:prstGeom prst="rect">
            <a:avLst/>
          </a:prstGeom>
        </p:spPr>
        <p:txBody>
          <a:bodyPr wrap="square">
            <a:spAutoFit/>
          </a:bodyPr>
          <a:lstStyle/>
          <a:p>
            <a:pPr algn="just"/>
            <a:r>
              <a:rPr lang="fr-FR" sz="1200">
                <a:solidFill>
                  <a:srgbClr val="0A0096"/>
                </a:solidFill>
                <a:latin typeface="Montserrat" panose="00000500000000000000" pitchFamily="2" charset="0"/>
              </a:rPr>
              <a:t>Un accompagnant par combat ou par équipes de combattants sur le</a:t>
            </a:r>
          </a:p>
          <a:p>
            <a:pPr algn="just"/>
            <a:r>
              <a:rPr lang="fr-FR" sz="1200">
                <a:solidFill>
                  <a:srgbClr val="0A0096"/>
                </a:solidFill>
                <a:latin typeface="Montserrat" panose="00000500000000000000" pitchFamily="2" charset="0"/>
              </a:rPr>
              <a:t>bord du tapis dans les manifestations de la Fédération peut être autorisé selon les modalités précisées au règlement de compétition. Cf. Formule de compétition.</a:t>
            </a:r>
          </a:p>
          <a:p>
            <a:pPr algn="just"/>
            <a:r>
              <a:rPr lang="fr-FR" sz="1200">
                <a:solidFill>
                  <a:srgbClr val="0A0096"/>
                </a:solidFill>
                <a:latin typeface="Montserrat" panose="00000500000000000000" pitchFamily="2" charset="0"/>
              </a:rPr>
              <a:t>Cet accompagnant participant à une activité fédérale doit être licencié à la FFJDA.</a:t>
            </a:r>
          </a:p>
        </p:txBody>
      </p:sp>
      <p:sp>
        <p:nvSpPr>
          <p:cNvPr id="8" name="Rectangle 7">
            <a:extLst>
              <a:ext uri="{FF2B5EF4-FFF2-40B4-BE49-F238E27FC236}">
                <a16:creationId xmlns:a16="http://schemas.microsoft.com/office/drawing/2014/main" id="{C117A1A1-266A-FEFD-4E79-85FD3529B42A}"/>
              </a:ext>
            </a:extLst>
          </p:cNvPr>
          <p:cNvSpPr/>
          <p:nvPr/>
        </p:nvSpPr>
        <p:spPr>
          <a:xfrm>
            <a:off x="6273798" y="3307137"/>
            <a:ext cx="5479686" cy="1384995"/>
          </a:xfrm>
          <a:prstGeom prst="rect">
            <a:avLst/>
          </a:prstGeom>
        </p:spPr>
        <p:txBody>
          <a:bodyPr wrap="square">
            <a:spAutoFit/>
          </a:bodyPr>
          <a:lstStyle/>
          <a:p>
            <a:pPr algn="just"/>
            <a:r>
              <a:rPr lang="fr-FR" sz="1200" dirty="0">
                <a:solidFill>
                  <a:srgbClr val="0A0096"/>
                </a:solidFill>
                <a:latin typeface="Montserrat" panose="00000500000000000000" pitchFamily="2" charset="0"/>
              </a:rPr>
              <a:t>Un accompagnant par combat ou par équipes de combattants sur le</a:t>
            </a:r>
          </a:p>
          <a:p>
            <a:pPr algn="just"/>
            <a:r>
              <a:rPr lang="fr-FR" sz="1200" dirty="0">
                <a:solidFill>
                  <a:srgbClr val="0A0096"/>
                </a:solidFill>
                <a:latin typeface="Montserrat" panose="00000500000000000000" pitchFamily="2" charset="0"/>
              </a:rPr>
              <a:t>bord du tapis dans les manifestations de la Fédération peut être autorisé selon les modalités précisées au règlement de compétition. Cf. Formule de compétition.</a:t>
            </a:r>
          </a:p>
          <a:p>
            <a:pPr algn="just"/>
            <a:r>
              <a:rPr lang="fr-FR" sz="1200" dirty="0">
                <a:solidFill>
                  <a:srgbClr val="0A0096"/>
                </a:solidFill>
                <a:latin typeface="Montserrat" panose="00000500000000000000" pitchFamily="2" charset="0"/>
              </a:rPr>
              <a:t>Cet accompagnant participant à une activité fédérale doit être licencié à la FFJDA </a:t>
            </a:r>
            <a:r>
              <a:rPr lang="fr-FR" sz="1200" dirty="0">
                <a:solidFill>
                  <a:srgbClr val="FF0000"/>
                </a:solidFill>
                <a:latin typeface="Montserrat" panose="00000500000000000000" pitchFamily="2" charset="0"/>
              </a:rPr>
              <a:t>et doit avoir validé les modules fédéraux de formation contre les dérives ou une formation reconnue équivalente</a:t>
            </a:r>
            <a:r>
              <a:rPr lang="fr-FR" sz="1200" dirty="0">
                <a:solidFill>
                  <a:srgbClr val="0A0096"/>
                </a:solidFill>
                <a:latin typeface="Montserrat" panose="00000500000000000000" pitchFamily="2" charset="0"/>
              </a:rPr>
              <a:t>.</a:t>
            </a:r>
          </a:p>
        </p:txBody>
      </p:sp>
    </p:spTree>
    <p:extLst>
      <p:ext uri="{BB962C8B-B14F-4D97-AF65-F5344CB8AC3E}">
        <p14:creationId xmlns:p14="http://schemas.microsoft.com/office/powerpoint/2010/main" val="1569311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0ACD2-C8D5-025F-7172-82E281E3C532}"/>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E6E0D0D-9622-4754-61D5-824ECA53C03C}"/>
              </a:ext>
            </a:extLst>
          </p:cNvPr>
          <p:cNvSpPr>
            <a:spLocks noGrp="1"/>
          </p:cNvSpPr>
          <p:nvPr>
            <p:ph type="body" sz="quarter" idx="10"/>
          </p:nvPr>
        </p:nvSpPr>
        <p:spPr>
          <a:xfrm>
            <a:off x="152400" y="2819400"/>
            <a:ext cx="12192000" cy="609600"/>
          </a:xfrm>
        </p:spPr>
        <p:txBody>
          <a:bodyPr/>
          <a:lstStyle/>
          <a:p>
            <a:r>
              <a:rPr lang="en-US" sz="3600" dirty="0"/>
              <a:t>MODIFICATIONS DES REGLES SPORTIVES NE  NECESSITANT PAS LE VOTE DE L’ASSEMBLEE GENERALE, PRESENTEES A TITRE D’INFORMATION</a:t>
            </a:r>
          </a:p>
          <a:p>
            <a:endParaRPr lang="en-US" sz="3600" dirty="0"/>
          </a:p>
        </p:txBody>
      </p:sp>
      <p:sp>
        <p:nvSpPr>
          <p:cNvPr id="3" name="CustomShape 2">
            <a:extLst>
              <a:ext uri="{FF2B5EF4-FFF2-40B4-BE49-F238E27FC236}">
                <a16:creationId xmlns:a16="http://schemas.microsoft.com/office/drawing/2014/main" id="{B2B6C2BA-5D62-17A5-82F3-4B04F25FA59F}"/>
              </a:ext>
            </a:extLst>
          </p:cNvPr>
          <p:cNvSpPr/>
          <p:nvPr/>
        </p:nvSpPr>
        <p:spPr>
          <a:xfrm>
            <a:off x="0" y="1028520"/>
            <a:ext cx="12192000" cy="1184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90000"/>
              </a:lnSpc>
            </a:pPr>
            <a:r>
              <a:rPr lang="fr-FR" sz="8000" b="1" spc="-1" dirty="0">
                <a:solidFill>
                  <a:srgbClr val="0A0096"/>
                </a:solidFill>
                <a:latin typeface="Montserrat"/>
              </a:rPr>
              <a:t>5</a:t>
            </a:r>
            <a:endParaRPr lang="fr-FR" sz="8000" b="0" strike="noStrike" spc="-1" dirty="0">
              <a:latin typeface="Arial"/>
            </a:endParaRPr>
          </a:p>
        </p:txBody>
      </p:sp>
      <p:sp>
        <p:nvSpPr>
          <p:cNvPr id="4" name="Line 5">
            <a:extLst>
              <a:ext uri="{FF2B5EF4-FFF2-40B4-BE49-F238E27FC236}">
                <a16:creationId xmlns:a16="http://schemas.microsoft.com/office/drawing/2014/main" id="{C332D20B-F6FB-5448-F5B7-AAFB66C00E93}"/>
              </a:ext>
            </a:extLst>
          </p:cNvPr>
          <p:cNvSpPr/>
          <p:nvPr/>
        </p:nvSpPr>
        <p:spPr>
          <a:xfrm>
            <a:off x="5789880" y="2228760"/>
            <a:ext cx="612000" cy="0"/>
          </a:xfrm>
          <a:prstGeom prst="line">
            <a:avLst/>
          </a:prstGeom>
          <a:ln w="76320">
            <a:solidFill>
              <a:srgbClr val="E7302A"/>
            </a:solidFill>
          </a:ln>
        </p:spPr>
        <p:style>
          <a:lnRef idx="1">
            <a:schemeClr val="accent1"/>
          </a:lnRef>
          <a:fillRef idx="0">
            <a:schemeClr val="accent1"/>
          </a:fillRef>
          <a:effectRef idx="0">
            <a:schemeClr val="accent1"/>
          </a:effectRef>
          <a:fontRef idx="minor"/>
        </p:style>
        <p:txBody>
          <a:bodyPr/>
          <a:lstStyle/>
          <a:p>
            <a:endParaRPr lang="fr-FR"/>
          </a:p>
        </p:txBody>
      </p:sp>
    </p:spTree>
    <p:extLst>
      <p:ext uri="{BB962C8B-B14F-4D97-AF65-F5344CB8AC3E}">
        <p14:creationId xmlns:p14="http://schemas.microsoft.com/office/powerpoint/2010/main" val="2862631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F1E808E-1AD7-413A-A73D-6ED196B5F09D}"/>
              </a:ext>
            </a:extLst>
          </p:cNvPr>
          <p:cNvSpPr>
            <a:spLocks noGrp="1"/>
          </p:cNvSpPr>
          <p:nvPr>
            <p:ph type="body" sz="quarter" idx="12"/>
          </p:nvPr>
        </p:nvSpPr>
        <p:spPr>
          <a:xfrm>
            <a:off x="790575" y="828674"/>
            <a:ext cx="11401425" cy="273989"/>
          </a:xfrm>
        </p:spPr>
        <p:txBody>
          <a:bodyPr/>
          <a:lstStyle/>
          <a:p>
            <a:r>
              <a:rPr lang="fr-FR" sz="3200" dirty="0">
                <a:solidFill>
                  <a:srgbClr val="0A0096"/>
                </a:solidFill>
              </a:rPr>
              <a:t>CHAMPIONNATS DE FRANCE CADETS 2</a:t>
            </a:r>
            <a:r>
              <a:rPr lang="fr-FR" sz="3200" baseline="30000" dirty="0">
                <a:solidFill>
                  <a:srgbClr val="0A0096"/>
                </a:solidFill>
              </a:rPr>
              <a:t>ÈME</a:t>
            </a:r>
            <a:r>
              <a:rPr lang="fr-FR" sz="3200" dirty="0">
                <a:solidFill>
                  <a:srgbClr val="0A0096"/>
                </a:solidFill>
              </a:rPr>
              <a:t> DIVISION ET ESPOIRS</a:t>
            </a:r>
            <a:endParaRPr lang="en-US" sz="3200" dirty="0"/>
          </a:p>
        </p:txBody>
      </p:sp>
      <p:sp>
        <p:nvSpPr>
          <p:cNvPr id="12" name="Rectangle 11">
            <a:extLst>
              <a:ext uri="{FF2B5EF4-FFF2-40B4-BE49-F238E27FC236}">
                <a16:creationId xmlns:a16="http://schemas.microsoft.com/office/drawing/2014/main" id="{ECE02DCA-0DBE-91F8-DA7C-E0250C53276F}"/>
              </a:ext>
            </a:extLst>
          </p:cNvPr>
          <p:cNvSpPr/>
          <p:nvPr/>
        </p:nvSpPr>
        <p:spPr>
          <a:xfrm>
            <a:off x="527998" y="4485585"/>
            <a:ext cx="5210057" cy="54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787E25E-6D94-F6DE-62CF-12BB96023387}"/>
              </a:ext>
            </a:extLst>
          </p:cNvPr>
          <p:cNvSpPr/>
          <p:nvPr/>
        </p:nvSpPr>
        <p:spPr>
          <a:xfrm>
            <a:off x="4786782" y="4302227"/>
            <a:ext cx="951273" cy="291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Tableau 5">
            <a:extLst>
              <a:ext uri="{FF2B5EF4-FFF2-40B4-BE49-F238E27FC236}">
                <a16:creationId xmlns:a16="http://schemas.microsoft.com/office/drawing/2014/main" id="{959BFBB6-CD65-DA30-5A5A-C3EFC6F9F574}"/>
              </a:ext>
            </a:extLst>
          </p:cNvPr>
          <p:cNvGraphicFramePr>
            <a:graphicFrameLocks noGrp="1"/>
          </p:cNvGraphicFramePr>
          <p:nvPr>
            <p:extLst>
              <p:ext uri="{D42A27DB-BD31-4B8C-83A1-F6EECF244321}">
                <p14:modId xmlns:p14="http://schemas.microsoft.com/office/powerpoint/2010/main" val="2846215612"/>
              </p:ext>
            </p:extLst>
          </p:nvPr>
        </p:nvGraphicFramePr>
        <p:xfrm>
          <a:off x="277091" y="1727403"/>
          <a:ext cx="11675262" cy="640080"/>
        </p:xfrm>
        <a:graphic>
          <a:graphicData uri="http://schemas.openxmlformats.org/drawingml/2006/table">
            <a:tbl>
              <a:tblPr firstRow="1" bandRow="1">
                <a:tableStyleId>{5C22544A-7EE6-4342-B048-85BDC9FD1C3A}</a:tableStyleId>
              </a:tblPr>
              <a:tblGrid>
                <a:gridCol w="5837631">
                  <a:extLst>
                    <a:ext uri="{9D8B030D-6E8A-4147-A177-3AD203B41FA5}">
                      <a16:colId xmlns:a16="http://schemas.microsoft.com/office/drawing/2014/main" val="485996242"/>
                    </a:ext>
                  </a:extLst>
                </a:gridCol>
                <a:gridCol w="5837631">
                  <a:extLst>
                    <a:ext uri="{9D8B030D-6E8A-4147-A177-3AD203B41FA5}">
                      <a16:colId xmlns:a16="http://schemas.microsoft.com/office/drawing/2014/main" val="2800206326"/>
                    </a:ext>
                  </a:extLst>
                </a:gridCol>
              </a:tblGrid>
              <a:tr h="2026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solidFill>
                          <a:effectLst/>
                          <a:uLnTx/>
                          <a:uFillTx/>
                          <a:latin typeface="Montserrat" panose="00000500000000000000" pitchFamily="2" charset="0"/>
                          <a:ea typeface="+mn-ea"/>
                          <a:cs typeface="Adobe Arabic" panose="02040503050201020203" pitchFamily="18" charset="-78"/>
                        </a:rPr>
                        <a:t>Texte 2024-2025</a:t>
                      </a:r>
                      <a:endParaRPr lang="fr-FR" b="1" dirty="0">
                        <a:solidFill>
                          <a:schemeClr val="bg1"/>
                        </a:solidFill>
                      </a:endParaRPr>
                    </a:p>
                  </a:txBody>
                  <a:tcPr anchor="ctr">
                    <a:solidFill>
                      <a:srgbClr val="0A009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solidFill>
                          <a:effectLst/>
                          <a:uLnTx/>
                          <a:uFillTx/>
                          <a:latin typeface="Montserrat" panose="00000500000000000000" pitchFamily="2" charset="0"/>
                          <a:ea typeface="+mn-ea"/>
                          <a:cs typeface="Adobe Arabic" panose="02040503050201020203" pitchFamily="18" charset="-78"/>
                        </a:rPr>
                        <a:t>Propositions pour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solidFill>
                          <a:effectLst/>
                          <a:uLnTx/>
                          <a:uFillTx/>
                          <a:latin typeface="Montserrat" panose="00000500000000000000" pitchFamily="2" charset="0"/>
                          <a:ea typeface="+mn-ea"/>
                          <a:cs typeface="Adobe Arabic" panose="02040503050201020203" pitchFamily="18" charset="-78"/>
                        </a:rPr>
                        <a:t>Textes Officiels 2025-2026</a:t>
                      </a:r>
                    </a:p>
                  </a:txBody>
                  <a:tcPr anchor="ctr">
                    <a:solidFill>
                      <a:srgbClr val="0A0096"/>
                    </a:solidFill>
                  </a:tcPr>
                </a:tc>
                <a:extLst>
                  <a:ext uri="{0D108BD9-81ED-4DB2-BD59-A6C34878D82A}">
                    <a16:rowId xmlns:a16="http://schemas.microsoft.com/office/drawing/2014/main" val="1106850159"/>
                  </a:ext>
                </a:extLst>
              </a:tr>
            </a:tbl>
          </a:graphicData>
        </a:graphic>
      </p:graphicFrame>
      <p:cxnSp>
        <p:nvCxnSpPr>
          <p:cNvPr id="14" name="Connecteur droit 13">
            <a:extLst>
              <a:ext uri="{FF2B5EF4-FFF2-40B4-BE49-F238E27FC236}">
                <a16:creationId xmlns:a16="http://schemas.microsoft.com/office/drawing/2014/main" id="{5E806A5B-A191-798D-0E98-E4FC5B0B28B2}"/>
              </a:ext>
            </a:extLst>
          </p:cNvPr>
          <p:cNvCxnSpPr>
            <a:cxnSpLocks/>
          </p:cNvCxnSpPr>
          <p:nvPr/>
        </p:nvCxnSpPr>
        <p:spPr>
          <a:xfrm>
            <a:off x="6114722" y="2106387"/>
            <a:ext cx="0" cy="3036207"/>
          </a:xfrm>
          <a:prstGeom prst="line">
            <a:avLst/>
          </a:prstGeom>
        </p:spPr>
        <p:style>
          <a:lnRef idx="1">
            <a:schemeClr val="accent1"/>
          </a:lnRef>
          <a:fillRef idx="0">
            <a:schemeClr val="accent1"/>
          </a:fillRef>
          <a:effectRef idx="0">
            <a:schemeClr val="accent1"/>
          </a:effectRef>
          <a:fontRef idx="minor">
            <a:schemeClr val="tx1"/>
          </a:fontRef>
        </p:style>
      </p:cxnSp>
      <p:sp>
        <p:nvSpPr>
          <p:cNvPr id="2" name="Google Shape;68;p14">
            <a:extLst>
              <a:ext uri="{FF2B5EF4-FFF2-40B4-BE49-F238E27FC236}">
                <a16:creationId xmlns:a16="http://schemas.microsoft.com/office/drawing/2014/main" id="{4F7A01DA-6FA4-E89D-233A-CB9411EE8DFB}"/>
              </a:ext>
            </a:extLst>
          </p:cNvPr>
          <p:cNvSpPr txBox="1">
            <a:spLocks/>
          </p:cNvSpPr>
          <p:nvPr/>
        </p:nvSpPr>
        <p:spPr>
          <a:xfrm>
            <a:off x="329254" y="2400509"/>
            <a:ext cx="5379332" cy="4382791"/>
          </a:xfrm>
          <a:prstGeom prst="rect">
            <a:avLst/>
          </a:prstGeom>
        </p:spPr>
        <p:txBody>
          <a:bodyPr spcFirstLastPara="1" wrap="square" lIns="0" tIns="0" rIns="0" bIns="0" anchor="t" anchorCtr="0">
            <a:noAutofit/>
          </a:bodyPr>
          <a:lstStyle>
            <a:lvl1pPr marL="0" marR="0" indent="0" algn="l" defTabSz="914400" rtl="0" eaLnBrk="1" fontAlgn="auto" latinLnBrk="0" hangingPunct="1">
              <a:lnSpc>
                <a:spcPct val="115000"/>
              </a:lnSpc>
              <a:spcBef>
                <a:spcPts val="0"/>
              </a:spcBef>
              <a:spcAft>
                <a:spcPts val="0"/>
              </a:spcAft>
              <a:buClr>
                <a:schemeClr val="bg2">
                  <a:lumMod val="90000"/>
                </a:schemeClr>
              </a:buClr>
              <a:buSzPts val="2400"/>
              <a:buFont typeface="+mj-lt"/>
              <a:buNone/>
              <a:tabLst/>
              <a:defRPr sz="1600" kern="1200">
                <a:solidFill>
                  <a:srgbClr val="0A0096"/>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5000"/>
              </a:lnSpc>
              <a:spcBef>
                <a:spcPts val="0"/>
              </a:spcBef>
              <a:spcAft>
                <a:spcPts val="0"/>
              </a:spcAft>
              <a:buClr>
                <a:prstClr val="black"/>
              </a:buClr>
              <a:buSzPts val="1100"/>
              <a:buFont typeface="+mj-lt"/>
              <a:buNone/>
              <a:tabLst/>
              <a:defRPr/>
            </a:pPr>
            <a:r>
              <a:rPr kumimoji="0" lang="fr-FR" sz="1400" b="1" i="0" u="sng" strike="noStrike" kern="1200" cap="none" spc="0" normalizeH="0" baseline="0" noProof="0" dirty="0">
                <a:ln>
                  <a:noFill/>
                </a:ln>
                <a:solidFill>
                  <a:srgbClr val="0A0096"/>
                </a:solidFill>
                <a:effectLst/>
                <a:uLnTx/>
                <a:uFillTx/>
                <a:latin typeface="Montserrat" panose="00000500000000000000" pitchFamily="2" charset="0"/>
                <a:ea typeface="+mn-ea"/>
                <a:cs typeface="+mn-cs"/>
              </a:rPr>
              <a:t>Paragraphes concernés </a:t>
            </a:r>
            <a:r>
              <a:rPr kumimoji="0" lang="fr-FR" sz="1400" b="1" i="0" u="none" strike="noStrike" kern="1200" cap="none" spc="0" normalizeH="0" baseline="0" noProof="0" dirty="0">
                <a:ln>
                  <a:noFill/>
                </a:ln>
                <a:solidFill>
                  <a:srgbClr val="0A0096"/>
                </a:solidFill>
                <a:effectLst/>
                <a:uLnTx/>
                <a:uFillTx/>
                <a:latin typeface="Montserrat" panose="00000500000000000000" pitchFamily="2" charset="0"/>
                <a:ea typeface="+mn-ea"/>
                <a:cs typeface="+mn-cs"/>
              </a:rPr>
              <a:t>:</a:t>
            </a:r>
          </a:p>
          <a:p>
            <a:pPr marL="0" marR="0" lvl="0" indent="0" algn="l" defTabSz="914400" rtl="0" eaLnBrk="1" fontAlgn="auto" latinLnBrk="0" hangingPunct="1">
              <a:lnSpc>
                <a:spcPct val="115000"/>
              </a:lnSpc>
              <a:spcBef>
                <a:spcPts val="0"/>
              </a:spcBef>
              <a:spcAft>
                <a:spcPts val="0"/>
              </a:spcAft>
              <a:buClr>
                <a:prstClr val="black"/>
              </a:buClr>
              <a:buSzPts val="1100"/>
              <a:buFont typeface="+mj-lt"/>
              <a:buNone/>
              <a:tabLst/>
              <a:defRPr/>
            </a:pPr>
            <a:endParaRPr kumimoji="0" lang="fr-FR" sz="1400" b="1" i="0" u="none" strike="noStrike" kern="1200" cap="none" spc="0" normalizeH="0" baseline="0" noProof="0" dirty="0">
              <a:ln>
                <a:noFill/>
              </a:ln>
              <a:solidFill>
                <a:srgbClr val="0A0096"/>
              </a:solidFill>
              <a:effectLst/>
              <a:uLnTx/>
              <a:uFillTx/>
              <a:latin typeface="Montserrat" panose="00000500000000000000" pitchFamily="2" charset="0"/>
              <a:ea typeface="+mn-ea"/>
              <a:cs typeface="+mn-cs"/>
            </a:endParaRPr>
          </a:p>
          <a:p>
            <a:pPr marL="0" marR="0" lvl="0" indent="0" algn="l" defTabSz="180000" rtl="0" eaLnBrk="1" fontAlgn="auto" latinLnBrk="0" hangingPunct="1">
              <a:lnSpc>
                <a:spcPct val="115000"/>
              </a:lnSpc>
              <a:spcBef>
                <a:spcPts val="0"/>
              </a:spcBef>
              <a:spcAft>
                <a:spcPts val="0"/>
              </a:spcAft>
              <a:buClr>
                <a:prstClr val="black"/>
              </a:buClr>
              <a:buSzPts val="1100"/>
              <a:buFont typeface="+mj-lt"/>
              <a:buNone/>
              <a:tabLst/>
              <a:defRPr/>
            </a:pPr>
            <a:r>
              <a:rPr kumimoji="0" lang="fr-FR" sz="1400" b="0" i="0" u="none" strike="noStrike" kern="1200" cap="none" spc="0" normalizeH="0" baseline="0" noProof="0" dirty="0">
                <a:ln>
                  <a:noFill/>
                </a:ln>
                <a:solidFill>
                  <a:srgbClr val="0A0096"/>
                </a:solidFill>
                <a:effectLst/>
                <a:uLnTx/>
                <a:uFillTx/>
                <a:latin typeface="Montserrat" panose="00000500000000000000" pitchFamily="2" charset="0"/>
                <a:ea typeface="+mn-ea"/>
                <a:cs typeface="+mn-cs"/>
              </a:rPr>
              <a:t>	</a:t>
            </a:r>
            <a:r>
              <a:rPr kumimoji="0" lang="fr-FR" sz="1200" b="0" i="0" u="none" strike="noStrike" kern="1200" cap="none" spc="0" normalizeH="0" baseline="0" noProof="0" dirty="0">
                <a:ln>
                  <a:noFill/>
                </a:ln>
                <a:solidFill>
                  <a:srgbClr val="0A0096"/>
                </a:solidFill>
                <a:effectLst/>
                <a:uLnTx/>
                <a:uFillTx/>
                <a:latin typeface="Montserrat" panose="00000500000000000000" pitchFamily="2" charset="0"/>
                <a:ea typeface="+mn-ea"/>
                <a:cs typeface="+mn-cs"/>
              </a:rPr>
              <a:t>p48 </a:t>
            </a:r>
            <a:r>
              <a:rPr lang="fr-FR" sz="1200" dirty="0"/>
              <a:t>ET</a:t>
            </a:r>
            <a:r>
              <a:rPr kumimoji="0" lang="fr-FR" sz="1200" b="0" i="0" u="none" strike="noStrike" kern="1200" cap="none" spc="0" normalizeH="0" baseline="0" noProof="0" dirty="0">
                <a:ln>
                  <a:noFill/>
                </a:ln>
                <a:solidFill>
                  <a:srgbClr val="0A0096"/>
                </a:solidFill>
                <a:effectLst/>
                <a:uLnTx/>
                <a:uFillTx/>
                <a:latin typeface="Montserrat" panose="00000500000000000000" pitchFamily="2" charset="0"/>
                <a:ea typeface="+mn-ea"/>
                <a:cs typeface="+mn-cs"/>
              </a:rPr>
              <a:t> 49_</a:t>
            </a:r>
            <a:r>
              <a:rPr lang="fr-FR" sz="1200" b="1" dirty="0"/>
              <a:t>PARTICIPANTS</a:t>
            </a:r>
            <a:endParaRPr kumimoji="0" lang="fr-FR" sz="1200" i="0" u="sng" strike="noStrike" kern="1200" cap="none" spc="0" normalizeH="0" baseline="0" noProof="0" dirty="0">
              <a:ln>
                <a:noFill/>
              </a:ln>
              <a:solidFill>
                <a:srgbClr val="0A0096"/>
              </a:solidFill>
              <a:effectLst/>
              <a:uLnTx/>
              <a:uFillTx/>
              <a:latin typeface="Montserrat" panose="00000500000000000000" pitchFamily="2" charset="0"/>
              <a:ea typeface="+mn-ea"/>
              <a:cs typeface="+mn-cs"/>
            </a:endParaRPr>
          </a:p>
        </p:txBody>
      </p:sp>
      <p:sp>
        <p:nvSpPr>
          <p:cNvPr id="7" name="Google Shape;68;p14">
            <a:extLst>
              <a:ext uri="{FF2B5EF4-FFF2-40B4-BE49-F238E27FC236}">
                <a16:creationId xmlns:a16="http://schemas.microsoft.com/office/drawing/2014/main" id="{68CD889A-380E-A104-45C5-340BFA4391D9}"/>
              </a:ext>
            </a:extLst>
          </p:cNvPr>
          <p:cNvSpPr txBox="1">
            <a:spLocks/>
          </p:cNvSpPr>
          <p:nvPr/>
        </p:nvSpPr>
        <p:spPr>
          <a:xfrm>
            <a:off x="6199377" y="2540248"/>
            <a:ext cx="5613044" cy="4439503"/>
          </a:xfrm>
          <a:prstGeom prst="rect">
            <a:avLst/>
          </a:prstGeom>
          <a:ln>
            <a:noFill/>
          </a:ln>
        </p:spPr>
        <p:txBody>
          <a:bodyPr spcFirstLastPara="1" wrap="square" lIns="0" tIns="0" rIns="0" bIns="0" anchor="t" anchorCtr="0">
            <a:noAutofit/>
          </a:bodyPr>
          <a:lstStyle>
            <a:lvl1pPr marL="609585" marR="0" lvl="0" indent="-507987" algn="l" defTabSz="914400" rtl="0" eaLnBrk="1" fontAlgn="auto" latinLnBrk="0" hangingPunct="1">
              <a:lnSpc>
                <a:spcPct val="115000"/>
              </a:lnSpc>
              <a:spcBef>
                <a:spcPts val="0"/>
              </a:spcBef>
              <a:spcAft>
                <a:spcPts val="0"/>
              </a:spcAft>
              <a:buClr>
                <a:schemeClr val="bg1"/>
              </a:buClr>
              <a:buSzPts val="2400"/>
              <a:buFont typeface="Inria Sans Light"/>
              <a:buChar char="▸"/>
              <a:tabLst/>
              <a:defRPr sz="2000" kern="1200">
                <a:solidFill>
                  <a:schemeClr val="bg1"/>
                </a:solidFill>
                <a:latin typeface="Barlow"/>
                <a:ea typeface="+mn-ea"/>
                <a:cs typeface="+mn-cs"/>
              </a:defRPr>
            </a:lvl1pPr>
            <a:lvl2pPr marL="1219170" lvl="1" indent="-507987" algn="l" defTabSz="914400" rtl="0" eaLnBrk="1" latinLnBrk="0" hangingPunct="1">
              <a:lnSpc>
                <a:spcPct val="90000"/>
              </a:lnSpc>
              <a:spcBef>
                <a:spcPts val="800"/>
              </a:spcBef>
              <a:spcAft>
                <a:spcPts val="0"/>
              </a:spcAft>
              <a:buSzPts val="2400"/>
              <a:buFont typeface="Arial" panose="020B0604020202020204" pitchFamily="34" charset="0"/>
              <a:buChar char="▹"/>
              <a:defRPr sz="2400" kern="1200">
                <a:solidFill>
                  <a:schemeClr val="tx1"/>
                </a:solidFill>
                <a:latin typeface="+mn-lt"/>
                <a:ea typeface="+mn-ea"/>
                <a:cs typeface="+mn-cs"/>
              </a:defRPr>
            </a:lvl2pPr>
            <a:lvl3pPr marL="1828754" lvl="2" indent="-507987" algn="l" defTabSz="914400" rtl="0" eaLnBrk="1" latinLnBrk="0" hangingPunct="1">
              <a:lnSpc>
                <a:spcPct val="90000"/>
              </a:lnSpc>
              <a:spcBef>
                <a:spcPts val="800"/>
              </a:spcBef>
              <a:spcAft>
                <a:spcPts val="0"/>
              </a:spcAft>
              <a:buSzPts val="2400"/>
              <a:buFont typeface="Arial" panose="020B0604020202020204" pitchFamily="34" charset="0"/>
              <a:buChar char="■"/>
              <a:defRPr sz="2000" kern="1200">
                <a:solidFill>
                  <a:schemeClr val="tx1"/>
                </a:solidFill>
                <a:latin typeface="+mn-lt"/>
                <a:ea typeface="+mn-ea"/>
                <a:cs typeface="+mn-cs"/>
              </a:defRPr>
            </a:lvl3pPr>
            <a:lvl4pPr marL="2438339" lvl="3"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4pPr>
            <a:lvl5pPr marL="3047924" lvl="4"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5pPr>
            <a:lvl6pPr marL="3657509" lvl="5"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6pPr>
            <a:lvl7pPr marL="4267093" lvl="6"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7pPr>
            <a:lvl8pPr marL="4876678" lvl="7"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8pPr>
            <a:lvl9pPr marL="5486263" lvl="8" indent="-507987" algn="l" defTabSz="914400" rtl="0" eaLnBrk="1" latinLnBrk="0" hangingPunct="1">
              <a:lnSpc>
                <a:spcPct val="90000"/>
              </a:lnSpc>
              <a:spcBef>
                <a:spcPts val="800"/>
              </a:spcBef>
              <a:spcAft>
                <a:spcPts val="800"/>
              </a:spcAft>
              <a:buSzPts val="2400"/>
              <a:buFont typeface="Arial" panose="020B0604020202020204" pitchFamily="34" charset="0"/>
              <a:buChar char="■"/>
              <a:defRPr sz="1800" kern="1200">
                <a:solidFill>
                  <a:schemeClr val="tx1"/>
                </a:solidFill>
                <a:latin typeface="+mn-lt"/>
                <a:ea typeface="+mn-ea"/>
                <a:cs typeface="+mn-cs"/>
              </a:defRPr>
            </a:lvl9pPr>
          </a:lstStyle>
          <a:p>
            <a:pPr marL="0" indent="0" algn="just">
              <a:buClr>
                <a:schemeClr val="dk1"/>
              </a:buClr>
              <a:buSzPts val="1100"/>
              <a:buFont typeface="Inria Sans Light"/>
              <a:buNone/>
            </a:pPr>
            <a:r>
              <a:rPr lang="fr-FR" sz="1400" b="1" u="sng" dirty="0">
                <a:solidFill>
                  <a:srgbClr val="0A0096"/>
                </a:solidFill>
                <a:latin typeface="Montserrat" panose="00000500000000000000" pitchFamily="2" charset="0"/>
              </a:rPr>
              <a:t>Action :</a:t>
            </a:r>
            <a:r>
              <a:rPr lang="fr-FR" sz="1400" b="1" dirty="0">
                <a:solidFill>
                  <a:srgbClr val="0A0096"/>
                </a:solidFill>
                <a:latin typeface="Montserrat" panose="00000500000000000000" pitchFamily="2" charset="0"/>
              </a:rPr>
              <a:t> </a:t>
            </a:r>
            <a:r>
              <a:rPr lang="fr-FR" sz="1400" dirty="0">
                <a:solidFill>
                  <a:srgbClr val="0A0096"/>
                </a:solidFill>
                <a:latin typeface="Montserrat" panose="00000500000000000000" pitchFamily="2" charset="0"/>
              </a:rPr>
              <a:t>Ajout de texte</a:t>
            </a:r>
          </a:p>
          <a:p>
            <a:pPr marL="0" indent="0" algn="just">
              <a:buClr>
                <a:schemeClr val="dk1"/>
              </a:buClr>
              <a:buSzPts val="1100"/>
              <a:buFont typeface="Inria Sans Light"/>
              <a:buNone/>
            </a:pPr>
            <a:endParaRPr lang="fr-FR" sz="1400" b="1" u="sng" dirty="0">
              <a:solidFill>
                <a:srgbClr val="0A0096"/>
              </a:solidFill>
              <a:latin typeface="Montserrat" panose="00000500000000000000" pitchFamily="2" charset="0"/>
            </a:endParaRPr>
          </a:p>
          <a:p>
            <a:pPr marL="0" indent="0" algn="just">
              <a:buClr>
                <a:schemeClr val="dk1"/>
              </a:buClr>
              <a:buSzPts val="1100"/>
              <a:buFont typeface="Inria Sans Light"/>
              <a:buNone/>
            </a:pPr>
            <a:r>
              <a:rPr lang="fr-FR" sz="1400" b="1" u="sng" dirty="0">
                <a:solidFill>
                  <a:srgbClr val="0A0096"/>
                </a:solidFill>
                <a:latin typeface="Montserrat" panose="00000500000000000000" pitchFamily="2" charset="0"/>
              </a:rPr>
              <a:t>Texte ajouté :</a:t>
            </a:r>
          </a:p>
          <a:p>
            <a:pPr marL="0" indent="0" algn="just">
              <a:buClr>
                <a:schemeClr val="dk1"/>
              </a:buClr>
              <a:buSzPts val="1100"/>
              <a:buFont typeface="Inria Sans Light"/>
              <a:buNone/>
            </a:pPr>
            <a:endParaRPr lang="fr-FR" sz="1400" b="1" u="sng" dirty="0">
              <a:solidFill>
                <a:srgbClr val="0A0096"/>
              </a:solidFill>
              <a:latin typeface="Montserrat" panose="00000500000000000000" pitchFamily="2" charset="0"/>
            </a:endParaRPr>
          </a:p>
          <a:p>
            <a:pPr marL="0" indent="0" algn="just">
              <a:buClr>
                <a:schemeClr val="dk1"/>
              </a:buClr>
              <a:buSzPts val="1100"/>
              <a:buFont typeface="Inria Sans Light"/>
              <a:buNone/>
            </a:pPr>
            <a:endParaRPr lang="fr-FR" sz="1400" b="1" u="sng" dirty="0">
              <a:solidFill>
                <a:srgbClr val="0A0096"/>
              </a:solidFill>
              <a:latin typeface="Montserrat" panose="00000500000000000000" pitchFamily="2" charset="0"/>
            </a:endParaRPr>
          </a:p>
          <a:p>
            <a:pPr marL="0" indent="0" algn="just">
              <a:buClr>
                <a:schemeClr val="dk1"/>
              </a:buClr>
              <a:buSzPts val="1100"/>
              <a:buFont typeface="Inria Sans Light"/>
              <a:buNone/>
            </a:pPr>
            <a:r>
              <a:rPr lang="fr-FR" sz="1400" b="1" u="sng" dirty="0">
                <a:solidFill>
                  <a:srgbClr val="0A0096"/>
                </a:solidFill>
                <a:latin typeface="Montserrat" panose="00000500000000000000" pitchFamily="2" charset="0"/>
              </a:rPr>
              <a:t> </a:t>
            </a:r>
          </a:p>
          <a:p>
            <a:pPr marL="0" indent="0" algn="just">
              <a:spcAft>
                <a:spcPts val="600"/>
              </a:spcAft>
              <a:buClr>
                <a:schemeClr val="dk1"/>
              </a:buClr>
              <a:buSzPts val="1100"/>
              <a:buFont typeface="Inria Sans Light"/>
              <a:buNone/>
            </a:pPr>
            <a:endParaRPr lang="fr-FR" sz="1200" dirty="0">
              <a:solidFill>
                <a:srgbClr val="FF0000"/>
              </a:solidFill>
              <a:latin typeface="Montserrat" pitchFamily="2" charset="77"/>
            </a:endParaRPr>
          </a:p>
          <a:p>
            <a:pPr marL="0" indent="0" defTabSz="180000">
              <a:buClr>
                <a:prstClr val="black"/>
              </a:buClr>
              <a:buSzPts val="1100"/>
              <a:buNone/>
              <a:defRPr/>
            </a:pPr>
            <a:endParaRPr lang="fr-FR" sz="1200" dirty="0">
              <a:solidFill>
                <a:srgbClr val="FF0000"/>
              </a:solidFill>
              <a:latin typeface="Montserrat" pitchFamily="2" charset="77"/>
            </a:endParaRPr>
          </a:p>
        </p:txBody>
      </p:sp>
      <p:sp>
        <p:nvSpPr>
          <p:cNvPr id="4" name="Google Shape;67;p14">
            <a:extLst>
              <a:ext uri="{FF2B5EF4-FFF2-40B4-BE49-F238E27FC236}">
                <a16:creationId xmlns:a16="http://schemas.microsoft.com/office/drawing/2014/main" id="{2E5D85F2-F8B4-16BB-5ACB-DD099176D9EA}"/>
              </a:ext>
            </a:extLst>
          </p:cNvPr>
          <p:cNvSpPr txBox="1">
            <a:spLocks/>
          </p:cNvSpPr>
          <p:nvPr/>
        </p:nvSpPr>
        <p:spPr>
          <a:xfrm>
            <a:off x="790576" y="5188123"/>
            <a:ext cx="10472510" cy="1064806"/>
          </a:xfrm>
          <a:prstGeom prst="rect">
            <a:avLst/>
          </a:prstGeom>
        </p:spPr>
        <p:txBody>
          <a:bodyPr spcFirstLastPara="1" wrap="square" lIns="0" tIns="0" rIns="0" bIns="0" anchor="t" anchorCtr="0">
            <a:noAutofit/>
          </a:bodyPr>
          <a:lstStyle>
            <a:defPPr>
              <a:defRPr lang="de-DE"/>
            </a:defPPr>
            <a:lvl1pPr marR="0" lvl="0" indent="0" algn="ctr" fontAlgn="auto">
              <a:lnSpc>
                <a:spcPct val="115000"/>
              </a:lnSpc>
              <a:spcBef>
                <a:spcPts val="0"/>
              </a:spcBef>
              <a:spcAft>
                <a:spcPts val="0"/>
              </a:spcAft>
              <a:buClr>
                <a:schemeClr val="dk1"/>
              </a:buClr>
              <a:buSzPts val="1100"/>
              <a:buFont typeface="Inria Sans Light"/>
              <a:buNone/>
              <a:tabLst/>
              <a:defRPr sz="1500">
                <a:solidFill>
                  <a:srgbClr val="0A0096"/>
                </a:solidFill>
                <a:latin typeface="Montserrat" panose="00000500000000000000" pitchFamily="2" charset="0"/>
              </a:defRPr>
            </a:lvl1pPr>
            <a:lvl2pPr marL="1219170" lvl="1" indent="-507987">
              <a:lnSpc>
                <a:spcPct val="90000"/>
              </a:lnSpc>
              <a:spcBef>
                <a:spcPts val="800"/>
              </a:spcBef>
              <a:spcAft>
                <a:spcPts val="0"/>
              </a:spcAft>
              <a:buSzPts val="2400"/>
              <a:buFont typeface="Arial" panose="020B0604020202020204" pitchFamily="34" charset="0"/>
              <a:buChar char="▹"/>
              <a:defRPr sz="2400"/>
            </a:lvl2pPr>
            <a:lvl3pPr marL="1828754" lvl="2" indent="-507987">
              <a:lnSpc>
                <a:spcPct val="90000"/>
              </a:lnSpc>
              <a:spcBef>
                <a:spcPts val="800"/>
              </a:spcBef>
              <a:spcAft>
                <a:spcPts val="0"/>
              </a:spcAft>
              <a:buSzPts val="2400"/>
              <a:buFont typeface="Arial" panose="020B0604020202020204" pitchFamily="34" charset="0"/>
              <a:buChar char="■"/>
              <a:defRPr sz="2000"/>
            </a:lvl3pPr>
            <a:lvl4pPr marL="2438339" lvl="3" indent="-507987">
              <a:lnSpc>
                <a:spcPct val="90000"/>
              </a:lnSpc>
              <a:spcBef>
                <a:spcPts val="800"/>
              </a:spcBef>
              <a:spcAft>
                <a:spcPts val="0"/>
              </a:spcAft>
              <a:buSzPts val="2400"/>
              <a:buFont typeface="Arial" panose="020B0604020202020204" pitchFamily="34" charset="0"/>
              <a:buChar char="●"/>
            </a:lvl4pPr>
            <a:lvl5pPr marL="3047924" lvl="4" indent="-507987">
              <a:lnSpc>
                <a:spcPct val="90000"/>
              </a:lnSpc>
              <a:spcBef>
                <a:spcPts val="800"/>
              </a:spcBef>
              <a:spcAft>
                <a:spcPts val="0"/>
              </a:spcAft>
              <a:buSzPts val="2400"/>
              <a:buFont typeface="Arial" panose="020B0604020202020204" pitchFamily="34" charset="0"/>
              <a:buChar char="○"/>
            </a:lvl5pPr>
            <a:lvl6pPr marL="3657509" lvl="5" indent="-507987">
              <a:lnSpc>
                <a:spcPct val="90000"/>
              </a:lnSpc>
              <a:spcBef>
                <a:spcPts val="800"/>
              </a:spcBef>
              <a:spcAft>
                <a:spcPts val="0"/>
              </a:spcAft>
              <a:buSzPts val="2400"/>
              <a:buFont typeface="Arial" panose="020B0604020202020204" pitchFamily="34" charset="0"/>
              <a:buChar char="■"/>
            </a:lvl6pPr>
            <a:lvl7pPr marL="4267093" lvl="6" indent="-507987">
              <a:lnSpc>
                <a:spcPct val="90000"/>
              </a:lnSpc>
              <a:spcBef>
                <a:spcPts val="800"/>
              </a:spcBef>
              <a:spcAft>
                <a:spcPts val="0"/>
              </a:spcAft>
              <a:buSzPts val="2400"/>
              <a:buFont typeface="Arial" panose="020B0604020202020204" pitchFamily="34" charset="0"/>
              <a:buChar char="●"/>
            </a:lvl7pPr>
            <a:lvl8pPr marL="4876678" lvl="7" indent="-507987">
              <a:lnSpc>
                <a:spcPct val="90000"/>
              </a:lnSpc>
              <a:spcBef>
                <a:spcPts val="800"/>
              </a:spcBef>
              <a:spcAft>
                <a:spcPts val="0"/>
              </a:spcAft>
              <a:buSzPts val="2400"/>
              <a:buFont typeface="Arial" panose="020B0604020202020204" pitchFamily="34" charset="0"/>
              <a:buChar char="○"/>
            </a:lvl8pPr>
            <a:lvl9pPr marL="5486263" lvl="8" indent="-507987">
              <a:lnSpc>
                <a:spcPct val="90000"/>
              </a:lnSpc>
              <a:spcBef>
                <a:spcPts val="800"/>
              </a:spcBef>
              <a:spcAft>
                <a:spcPts val="800"/>
              </a:spcAft>
              <a:buSzPts val="2400"/>
              <a:buFont typeface="Arial" panose="020B0604020202020204" pitchFamily="34" charset="0"/>
              <a:buChar char="■"/>
            </a:lvl9pPr>
          </a:lstStyle>
          <a:p>
            <a:pPr marL="0" marR="0" lvl="0" indent="0" algn="ctr" defTabSz="914400" rtl="0" eaLnBrk="1" fontAlgn="auto" latinLnBrk="0" hangingPunct="1">
              <a:lnSpc>
                <a:spcPct val="115000"/>
              </a:lnSpc>
              <a:spcBef>
                <a:spcPts val="0"/>
              </a:spcBef>
              <a:spcAft>
                <a:spcPts val="0"/>
              </a:spcAft>
              <a:buClr>
                <a:prstClr val="black"/>
              </a:buClr>
              <a:buSzPts val="1100"/>
              <a:buFont typeface="Inria Sans Light"/>
              <a:buNone/>
              <a:tabLst/>
              <a:defRPr/>
            </a:pPr>
            <a:r>
              <a:rPr lang="fr-FR" sz="1600" b="1" u="sng" dirty="0"/>
              <a:t>ARGUMENTAIRE :</a:t>
            </a:r>
          </a:p>
          <a:p>
            <a:pPr marL="0" marR="0" lvl="0" indent="0" algn="ctr" defTabSz="914400" rtl="0" eaLnBrk="1" fontAlgn="auto" latinLnBrk="0" hangingPunct="1">
              <a:lnSpc>
                <a:spcPct val="115000"/>
              </a:lnSpc>
              <a:spcBef>
                <a:spcPts val="0"/>
              </a:spcBef>
              <a:spcAft>
                <a:spcPts val="0"/>
              </a:spcAft>
              <a:buClr>
                <a:prstClr val="black"/>
              </a:buClr>
              <a:buSzPts val="1100"/>
              <a:buFont typeface="Inria Sans Light"/>
              <a:buNone/>
              <a:tabLst/>
              <a:defRPr/>
            </a:pPr>
            <a:endParaRPr lang="fr-FR" sz="1600" b="1" u="sng" dirty="0"/>
          </a:p>
          <a:p>
            <a:pPr marL="0" marR="0" lvl="0" indent="0" algn="ctr" defTabSz="914400" rtl="0" eaLnBrk="1" fontAlgn="auto" latinLnBrk="0" hangingPunct="1">
              <a:lnSpc>
                <a:spcPct val="115000"/>
              </a:lnSpc>
              <a:spcBef>
                <a:spcPts val="0"/>
              </a:spcBef>
              <a:spcAft>
                <a:spcPts val="0"/>
              </a:spcAft>
              <a:buClr>
                <a:prstClr val="black"/>
              </a:buClr>
              <a:buSzPts val="1100"/>
              <a:buFont typeface="Inria Sans Light"/>
              <a:buNone/>
              <a:tabLst/>
              <a:defRPr/>
            </a:pPr>
            <a:r>
              <a:rPr lang="fr-FR" sz="1600" b="1" dirty="0"/>
              <a:t>Permettre le respect des répartitions par niveau gradués / permettre à plus de combattants de participer à une phase nationale / Avoir une équité sur les territoires </a:t>
            </a:r>
            <a:endParaRPr lang="fr-FR" sz="1600" b="1" u="sng" dirty="0"/>
          </a:p>
          <a:p>
            <a:pPr>
              <a:buClr>
                <a:prstClr val="black"/>
              </a:buClr>
              <a:defRPr/>
            </a:pPr>
            <a:endParaRPr lang="fr-FR" sz="1600" b="1" dirty="0"/>
          </a:p>
        </p:txBody>
      </p:sp>
      <p:sp>
        <p:nvSpPr>
          <p:cNvPr id="6" name="Rectangle 5">
            <a:extLst>
              <a:ext uri="{FF2B5EF4-FFF2-40B4-BE49-F238E27FC236}">
                <a16:creationId xmlns:a16="http://schemas.microsoft.com/office/drawing/2014/main" id="{A4DB2AF8-8D03-0E4E-8C0D-7DCF91D1D3D4}"/>
              </a:ext>
            </a:extLst>
          </p:cNvPr>
          <p:cNvSpPr/>
          <p:nvPr/>
        </p:nvSpPr>
        <p:spPr>
          <a:xfrm>
            <a:off x="6215283" y="3288846"/>
            <a:ext cx="5260049" cy="830997"/>
          </a:xfrm>
          <a:prstGeom prst="rect">
            <a:avLst/>
          </a:prstGeom>
        </p:spPr>
        <p:txBody>
          <a:bodyPr wrap="square">
            <a:spAutoFit/>
          </a:bodyPr>
          <a:lstStyle/>
          <a:p>
            <a:pPr algn="just"/>
            <a:r>
              <a:rPr lang="fr-FR" sz="1200" dirty="0">
                <a:solidFill>
                  <a:srgbClr val="FF0000"/>
                </a:solidFill>
                <a:latin typeface="Montserrat" pitchFamily="2" charset="77"/>
              </a:rPr>
              <a:t>Un athlète ne pourra pas participer à la fois au Championnat de France Cadets 2</a:t>
            </a:r>
            <a:r>
              <a:rPr lang="fr-FR" sz="1200" baseline="30000" dirty="0">
                <a:solidFill>
                  <a:srgbClr val="FF0000"/>
                </a:solidFill>
                <a:latin typeface="Montserrat" pitchFamily="2" charset="77"/>
              </a:rPr>
              <a:t>ème</a:t>
            </a:r>
            <a:r>
              <a:rPr lang="fr-FR" sz="1200" dirty="0">
                <a:solidFill>
                  <a:srgbClr val="FF0000"/>
                </a:solidFill>
                <a:latin typeface="Montserrat" pitchFamily="2" charset="77"/>
              </a:rPr>
              <a:t> division et au Championnat de France Cadets Espoirs. </a:t>
            </a:r>
          </a:p>
          <a:p>
            <a:pPr algn="just"/>
            <a:r>
              <a:rPr lang="fr-FR" sz="1200" dirty="0">
                <a:solidFill>
                  <a:srgbClr val="FF0000"/>
                </a:solidFill>
                <a:latin typeface="Montserrat" pitchFamily="2" charset="77"/>
              </a:rPr>
              <a:t>Le choix devra être effectué en amont des phases régionales. </a:t>
            </a:r>
          </a:p>
        </p:txBody>
      </p:sp>
    </p:spTree>
    <p:extLst>
      <p:ext uri="{BB962C8B-B14F-4D97-AF65-F5344CB8AC3E}">
        <p14:creationId xmlns:p14="http://schemas.microsoft.com/office/powerpoint/2010/main" val="555441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F1E808E-1AD7-413A-A73D-6ED196B5F09D}"/>
              </a:ext>
            </a:extLst>
          </p:cNvPr>
          <p:cNvSpPr>
            <a:spLocks noGrp="1"/>
          </p:cNvSpPr>
          <p:nvPr>
            <p:ph type="body" sz="quarter" idx="12"/>
          </p:nvPr>
        </p:nvSpPr>
        <p:spPr>
          <a:xfrm>
            <a:off x="790575" y="492698"/>
            <a:ext cx="11401425" cy="609966"/>
          </a:xfrm>
        </p:spPr>
        <p:txBody>
          <a:bodyPr/>
          <a:lstStyle/>
          <a:p>
            <a:r>
              <a:rPr lang="fr-FR" sz="3200" dirty="0">
                <a:solidFill>
                  <a:srgbClr val="0A0096"/>
                </a:solidFill>
              </a:rPr>
              <a:t>ACTIVITÉS ENCADRÉES</a:t>
            </a:r>
            <a:endParaRPr lang="en-US" sz="3200" dirty="0"/>
          </a:p>
        </p:txBody>
      </p:sp>
      <p:sp>
        <p:nvSpPr>
          <p:cNvPr id="12" name="Rectangle 11">
            <a:extLst>
              <a:ext uri="{FF2B5EF4-FFF2-40B4-BE49-F238E27FC236}">
                <a16:creationId xmlns:a16="http://schemas.microsoft.com/office/drawing/2014/main" id="{ECE02DCA-0DBE-91F8-DA7C-E0250C53276F}"/>
              </a:ext>
            </a:extLst>
          </p:cNvPr>
          <p:cNvSpPr/>
          <p:nvPr/>
        </p:nvSpPr>
        <p:spPr>
          <a:xfrm>
            <a:off x="509276" y="4300763"/>
            <a:ext cx="5210057" cy="54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787E25E-6D94-F6DE-62CF-12BB96023387}"/>
              </a:ext>
            </a:extLst>
          </p:cNvPr>
          <p:cNvSpPr/>
          <p:nvPr/>
        </p:nvSpPr>
        <p:spPr>
          <a:xfrm>
            <a:off x="4768060" y="4117405"/>
            <a:ext cx="951273" cy="291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Tableau 5">
            <a:extLst>
              <a:ext uri="{FF2B5EF4-FFF2-40B4-BE49-F238E27FC236}">
                <a16:creationId xmlns:a16="http://schemas.microsoft.com/office/drawing/2014/main" id="{959BFBB6-CD65-DA30-5A5A-C3EFC6F9F574}"/>
              </a:ext>
            </a:extLst>
          </p:cNvPr>
          <p:cNvGraphicFramePr>
            <a:graphicFrameLocks noGrp="1"/>
          </p:cNvGraphicFramePr>
          <p:nvPr/>
        </p:nvGraphicFramePr>
        <p:xfrm>
          <a:off x="258369" y="1281485"/>
          <a:ext cx="11675262" cy="640080"/>
        </p:xfrm>
        <a:graphic>
          <a:graphicData uri="http://schemas.openxmlformats.org/drawingml/2006/table">
            <a:tbl>
              <a:tblPr firstRow="1" bandRow="1">
                <a:tableStyleId>{5C22544A-7EE6-4342-B048-85BDC9FD1C3A}</a:tableStyleId>
              </a:tblPr>
              <a:tblGrid>
                <a:gridCol w="5837631">
                  <a:extLst>
                    <a:ext uri="{9D8B030D-6E8A-4147-A177-3AD203B41FA5}">
                      <a16:colId xmlns:a16="http://schemas.microsoft.com/office/drawing/2014/main" val="485996242"/>
                    </a:ext>
                  </a:extLst>
                </a:gridCol>
                <a:gridCol w="5837631">
                  <a:extLst>
                    <a:ext uri="{9D8B030D-6E8A-4147-A177-3AD203B41FA5}">
                      <a16:colId xmlns:a16="http://schemas.microsoft.com/office/drawing/2014/main" val="2800206326"/>
                    </a:ext>
                  </a:extLst>
                </a:gridCol>
              </a:tblGrid>
              <a:tr h="2026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solidFill>
                          <a:effectLst/>
                          <a:uLnTx/>
                          <a:uFillTx/>
                          <a:latin typeface="Montserrat" panose="00000500000000000000" pitchFamily="2" charset="0"/>
                          <a:ea typeface="+mn-ea"/>
                          <a:cs typeface="Adobe Arabic" panose="02040503050201020203" pitchFamily="18" charset="-78"/>
                        </a:rPr>
                        <a:t>Texte 2024-2025</a:t>
                      </a:r>
                      <a:endParaRPr lang="fr-FR" b="1" dirty="0">
                        <a:solidFill>
                          <a:schemeClr val="bg1"/>
                        </a:solidFill>
                      </a:endParaRPr>
                    </a:p>
                  </a:txBody>
                  <a:tcPr anchor="ctr">
                    <a:solidFill>
                      <a:srgbClr val="0A009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solidFill>
                          <a:effectLst/>
                          <a:uLnTx/>
                          <a:uFillTx/>
                          <a:latin typeface="Montserrat" panose="00000500000000000000" pitchFamily="2" charset="0"/>
                          <a:ea typeface="+mn-ea"/>
                          <a:cs typeface="Adobe Arabic" panose="02040503050201020203" pitchFamily="18" charset="-78"/>
                        </a:rPr>
                        <a:t>Propositions pour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solidFill>
                          <a:effectLst/>
                          <a:uLnTx/>
                          <a:uFillTx/>
                          <a:latin typeface="Montserrat" panose="00000500000000000000" pitchFamily="2" charset="0"/>
                          <a:ea typeface="+mn-ea"/>
                          <a:cs typeface="Adobe Arabic" panose="02040503050201020203" pitchFamily="18" charset="-78"/>
                        </a:rPr>
                        <a:t>Textes Officiels 2025-2026</a:t>
                      </a:r>
                    </a:p>
                  </a:txBody>
                  <a:tcPr anchor="ctr">
                    <a:solidFill>
                      <a:srgbClr val="0A0096"/>
                    </a:solidFill>
                  </a:tcPr>
                </a:tc>
                <a:extLst>
                  <a:ext uri="{0D108BD9-81ED-4DB2-BD59-A6C34878D82A}">
                    <a16:rowId xmlns:a16="http://schemas.microsoft.com/office/drawing/2014/main" val="1106850159"/>
                  </a:ext>
                </a:extLst>
              </a:tr>
            </a:tbl>
          </a:graphicData>
        </a:graphic>
      </p:graphicFrame>
      <p:cxnSp>
        <p:nvCxnSpPr>
          <p:cNvPr id="14" name="Connecteur droit 13">
            <a:extLst>
              <a:ext uri="{FF2B5EF4-FFF2-40B4-BE49-F238E27FC236}">
                <a16:creationId xmlns:a16="http://schemas.microsoft.com/office/drawing/2014/main" id="{5E806A5B-A191-798D-0E98-E4FC5B0B28B2}"/>
              </a:ext>
            </a:extLst>
          </p:cNvPr>
          <p:cNvCxnSpPr>
            <a:cxnSpLocks/>
          </p:cNvCxnSpPr>
          <p:nvPr/>
        </p:nvCxnSpPr>
        <p:spPr>
          <a:xfrm>
            <a:off x="6096000" y="1921565"/>
            <a:ext cx="0" cy="3036207"/>
          </a:xfrm>
          <a:prstGeom prst="line">
            <a:avLst/>
          </a:prstGeom>
        </p:spPr>
        <p:style>
          <a:lnRef idx="1">
            <a:schemeClr val="accent1"/>
          </a:lnRef>
          <a:fillRef idx="0">
            <a:schemeClr val="accent1"/>
          </a:fillRef>
          <a:effectRef idx="0">
            <a:schemeClr val="accent1"/>
          </a:effectRef>
          <a:fontRef idx="minor">
            <a:schemeClr val="tx1"/>
          </a:fontRef>
        </p:style>
      </p:cxnSp>
      <p:sp>
        <p:nvSpPr>
          <p:cNvPr id="2" name="Google Shape;68;p14">
            <a:extLst>
              <a:ext uri="{FF2B5EF4-FFF2-40B4-BE49-F238E27FC236}">
                <a16:creationId xmlns:a16="http://schemas.microsoft.com/office/drawing/2014/main" id="{4F7A01DA-6FA4-E89D-233A-CB9411EE8DFB}"/>
              </a:ext>
            </a:extLst>
          </p:cNvPr>
          <p:cNvSpPr txBox="1">
            <a:spLocks/>
          </p:cNvSpPr>
          <p:nvPr/>
        </p:nvSpPr>
        <p:spPr>
          <a:xfrm>
            <a:off x="239647" y="2266096"/>
            <a:ext cx="5379332" cy="4382791"/>
          </a:xfrm>
          <a:prstGeom prst="rect">
            <a:avLst/>
          </a:prstGeom>
        </p:spPr>
        <p:txBody>
          <a:bodyPr spcFirstLastPara="1" wrap="square" lIns="0" tIns="0" rIns="0" bIns="0" anchor="t" anchorCtr="0">
            <a:noAutofit/>
          </a:bodyPr>
          <a:lstStyle>
            <a:lvl1pPr marL="0" marR="0" indent="0" algn="l" defTabSz="914400" rtl="0" eaLnBrk="1" fontAlgn="auto" latinLnBrk="0" hangingPunct="1">
              <a:lnSpc>
                <a:spcPct val="115000"/>
              </a:lnSpc>
              <a:spcBef>
                <a:spcPts val="0"/>
              </a:spcBef>
              <a:spcAft>
                <a:spcPts val="0"/>
              </a:spcAft>
              <a:buClr>
                <a:schemeClr val="bg2">
                  <a:lumMod val="90000"/>
                </a:schemeClr>
              </a:buClr>
              <a:buSzPts val="2400"/>
              <a:buFont typeface="+mj-lt"/>
              <a:buNone/>
              <a:tabLst/>
              <a:defRPr sz="1600" kern="1200">
                <a:solidFill>
                  <a:srgbClr val="0A0096"/>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5000"/>
              </a:lnSpc>
              <a:spcBef>
                <a:spcPts val="0"/>
              </a:spcBef>
              <a:spcAft>
                <a:spcPts val="0"/>
              </a:spcAft>
              <a:buClr>
                <a:prstClr val="black"/>
              </a:buClr>
              <a:buSzPts val="1100"/>
              <a:buFont typeface="+mj-lt"/>
              <a:buNone/>
              <a:tabLst/>
              <a:defRPr/>
            </a:pPr>
            <a:r>
              <a:rPr kumimoji="0" lang="fr-FR" sz="1400" b="1" i="0" u="sng" strike="noStrike" kern="1200" cap="none" spc="0" normalizeH="0" baseline="0" noProof="0" dirty="0">
                <a:ln>
                  <a:noFill/>
                </a:ln>
                <a:solidFill>
                  <a:srgbClr val="0A0096"/>
                </a:solidFill>
                <a:effectLst/>
                <a:uLnTx/>
                <a:uFillTx/>
                <a:latin typeface="Montserrat" panose="00000500000000000000" pitchFamily="2" charset="0"/>
                <a:ea typeface="+mn-ea"/>
                <a:cs typeface="+mn-cs"/>
              </a:rPr>
              <a:t>Paragraphes concernés </a:t>
            </a:r>
            <a:r>
              <a:rPr kumimoji="0" lang="fr-FR" sz="1400" b="1" i="0" u="none" strike="noStrike" kern="1200" cap="none" spc="0" normalizeH="0" baseline="0" noProof="0" dirty="0">
                <a:ln>
                  <a:noFill/>
                </a:ln>
                <a:solidFill>
                  <a:srgbClr val="0A0096"/>
                </a:solidFill>
                <a:effectLst/>
                <a:uLnTx/>
                <a:uFillTx/>
                <a:latin typeface="Montserrat" panose="00000500000000000000" pitchFamily="2" charset="0"/>
                <a:ea typeface="+mn-ea"/>
                <a:cs typeface="+mn-cs"/>
              </a:rPr>
              <a:t>:</a:t>
            </a:r>
          </a:p>
          <a:p>
            <a:pPr marL="0" marR="0" lvl="0" indent="0" algn="l" defTabSz="914400" rtl="0" eaLnBrk="1" fontAlgn="auto" latinLnBrk="0" hangingPunct="1">
              <a:lnSpc>
                <a:spcPct val="115000"/>
              </a:lnSpc>
              <a:spcBef>
                <a:spcPts val="0"/>
              </a:spcBef>
              <a:spcAft>
                <a:spcPts val="0"/>
              </a:spcAft>
              <a:buClr>
                <a:prstClr val="black"/>
              </a:buClr>
              <a:buSzPts val="1100"/>
              <a:buFont typeface="+mj-lt"/>
              <a:buNone/>
              <a:tabLst/>
              <a:defRPr/>
            </a:pPr>
            <a:endParaRPr kumimoji="0" lang="fr-FR" sz="1400" b="1" i="0" u="none" strike="noStrike" kern="1200" cap="none" spc="0" normalizeH="0" baseline="0" noProof="0" dirty="0">
              <a:ln>
                <a:noFill/>
              </a:ln>
              <a:solidFill>
                <a:srgbClr val="0A0096"/>
              </a:solidFill>
              <a:effectLst/>
              <a:uLnTx/>
              <a:uFillTx/>
              <a:latin typeface="Montserrat" panose="00000500000000000000" pitchFamily="2" charset="0"/>
              <a:ea typeface="+mn-ea"/>
              <a:cs typeface="+mn-cs"/>
            </a:endParaRPr>
          </a:p>
          <a:p>
            <a:pPr marL="0" marR="0" lvl="0" indent="0" algn="l" defTabSz="180000" rtl="0" eaLnBrk="1" fontAlgn="auto" latinLnBrk="0" hangingPunct="1">
              <a:lnSpc>
                <a:spcPct val="115000"/>
              </a:lnSpc>
              <a:spcBef>
                <a:spcPts val="0"/>
              </a:spcBef>
              <a:spcAft>
                <a:spcPts val="0"/>
              </a:spcAft>
              <a:buClr>
                <a:prstClr val="black"/>
              </a:buClr>
              <a:buSzPts val="1100"/>
              <a:buFont typeface="+mj-lt"/>
              <a:buNone/>
              <a:tabLst/>
              <a:defRPr/>
            </a:pPr>
            <a:r>
              <a:rPr kumimoji="0" lang="fr-FR" sz="1400" b="0" i="0" u="none" strike="noStrike" kern="1200" cap="none" spc="0" normalizeH="0" baseline="0" noProof="0" dirty="0">
                <a:ln>
                  <a:noFill/>
                </a:ln>
                <a:solidFill>
                  <a:srgbClr val="0A0096"/>
                </a:solidFill>
                <a:effectLst/>
                <a:uLnTx/>
                <a:uFillTx/>
                <a:latin typeface="Montserrat" panose="00000500000000000000" pitchFamily="2" charset="0"/>
                <a:ea typeface="+mn-ea"/>
                <a:cs typeface="+mn-cs"/>
              </a:rPr>
              <a:t>	</a:t>
            </a:r>
            <a:r>
              <a:rPr kumimoji="0" lang="fr-FR" sz="1200" b="0" i="0" u="none" strike="noStrike" kern="1200" cap="none" spc="0" normalizeH="0" baseline="0" noProof="0" dirty="0">
                <a:ln>
                  <a:noFill/>
                </a:ln>
                <a:solidFill>
                  <a:srgbClr val="0A0096"/>
                </a:solidFill>
                <a:effectLst/>
                <a:uLnTx/>
                <a:uFillTx/>
                <a:latin typeface="Montserrat" panose="00000500000000000000" pitchFamily="2" charset="0"/>
                <a:ea typeface="+mn-ea"/>
                <a:cs typeface="+mn-cs"/>
              </a:rPr>
              <a:t>p64 À 66_</a:t>
            </a:r>
            <a:r>
              <a:rPr lang="fr-FR" sz="1200" b="1" dirty="0"/>
              <a:t>PARTICIPANTS</a:t>
            </a:r>
            <a:endParaRPr kumimoji="0" lang="fr-FR" sz="1200" i="0" u="sng" strike="noStrike" kern="1200" cap="none" spc="0" normalizeH="0" baseline="0" noProof="0" dirty="0">
              <a:ln>
                <a:noFill/>
              </a:ln>
              <a:solidFill>
                <a:srgbClr val="0A0096"/>
              </a:solidFill>
              <a:effectLst/>
              <a:uLnTx/>
              <a:uFillTx/>
              <a:latin typeface="Montserrat" panose="00000500000000000000" pitchFamily="2" charset="0"/>
              <a:ea typeface="+mn-ea"/>
              <a:cs typeface="+mn-cs"/>
            </a:endParaRPr>
          </a:p>
        </p:txBody>
      </p:sp>
      <p:sp>
        <p:nvSpPr>
          <p:cNvPr id="7" name="Google Shape;68;p14">
            <a:extLst>
              <a:ext uri="{FF2B5EF4-FFF2-40B4-BE49-F238E27FC236}">
                <a16:creationId xmlns:a16="http://schemas.microsoft.com/office/drawing/2014/main" id="{68CD889A-380E-A104-45C5-340BFA4391D9}"/>
              </a:ext>
            </a:extLst>
          </p:cNvPr>
          <p:cNvSpPr txBox="1">
            <a:spLocks/>
          </p:cNvSpPr>
          <p:nvPr/>
        </p:nvSpPr>
        <p:spPr>
          <a:xfrm>
            <a:off x="6205960" y="2266096"/>
            <a:ext cx="5613044" cy="4439503"/>
          </a:xfrm>
          <a:prstGeom prst="rect">
            <a:avLst/>
          </a:prstGeom>
          <a:ln>
            <a:noFill/>
          </a:ln>
        </p:spPr>
        <p:txBody>
          <a:bodyPr spcFirstLastPara="1" wrap="square" lIns="0" tIns="0" rIns="0" bIns="0" anchor="t" anchorCtr="0">
            <a:noAutofit/>
          </a:bodyPr>
          <a:lstStyle>
            <a:lvl1pPr marL="609585" marR="0" lvl="0" indent="-507987" algn="l" defTabSz="914400" rtl="0" eaLnBrk="1" fontAlgn="auto" latinLnBrk="0" hangingPunct="1">
              <a:lnSpc>
                <a:spcPct val="115000"/>
              </a:lnSpc>
              <a:spcBef>
                <a:spcPts val="0"/>
              </a:spcBef>
              <a:spcAft>
                <a:spcPts val="0"/>
              </a:spcAft>
              <a:buClr>
                <a:schemeClr val="bg1"/>
              </a:buClr>
              <a:buSzPts val="2400"/>
              <a:buFont typeface="Inria Sans Light"/>
              <a:buChar char="▸"/>
              <a:tabLst/>
              <a:defRPr sz="2000" kern="1200">
                <a:solidFill>
                  <a:schemeClr val="bg1"/>
                </a:solidFill>
                <a:latin typeface="Barlow"/>
                <a:ea typeface="+mn-ea"/>
                <a:cs typeface="+mn-cs"/>
              </a:defRPr>
            </a:lvl1pPr>
            <a:lvl2pPr marL="1219170" lvl="1" indent="-507987" algn="l" defTabSz="914400" rtl="0" eaLnBrk="1" latinLnBrk="0" hangingPunct="1">
              <a:lnSpc>
                <a:spcPct val="90000"/>
              </a:lnSpc>
              <a:spcBef>
                <a:spcPts val="800"/>
              </a:spcBef>
              <a:spcAft>
                <a:spcPts val="0"/>
              </a:spcAft>
              <a:buSzPts val="2400"/>
              <a:buFont typeface="Arial" panose="020B0604020202020204" pitchFamily="34" charset="0"/>
              <a:buChar char="▹"/>
              <a:defRPr sz="2400" kern="1200">
                <a:solidFill>
                  <a:schemeClr val="tx1"/>
                </a:solidFill>
                <a:latin typeface="+mn-lt"/>
                <a:ea typeface="+mn-ea"/>
                <a:cs typeface="+mn-cs"/>
              </a:defRPr>
            </a:lvl2pPr>
            <a:lvl3pPr marL="1828754" lvl="2" indent="-507987" algn="l" defTabSz="914400" rtl="0" eaLnBrk="1" latinLnBrk="0" hangingPunct="1">
              <a:lnSpc>
                <a:spcPct val="90000"/>
              </a:lnSpc>
              <a:spcBef>
                <a:spcPts val="800"/>
              </a:spcBef>
              <a:spcAft>
                <a:spcPts val="0"/>
              </a:spcAft>
              <a:buSzPts val="2400"/>
              <a:buFont typeface="Arial" panose="020B0604020202020204" pitchFamily="34" charset="0"/>
              <a:buChar char="■"/>
              <a:defRPr sz="2000" kern="1200">
                <a:solidFill>
                  <a:schemeClr val="tx1"/>
                </a:solidFill>
                <a:latin typeface="+mn-lt"/>
                <a:ea typeface="+mn-ea"/>
                <a:cs typeface="+mn-cs"/>
              </a:defRPr>
            </a:lvl3pPr>
            <a:lvl4pPr marL="2438339" lvl="3"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4pPr>
            <a:lvl5pPr marL="3047924" lvl="4"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5pPr>
            <a:lvl6pPr marL="3657509" lvl="5"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6pPr>
            <a:lvl7pPr marL="4267093" lvl="6"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7pPr>
            <a:lvl8pPr marL="4876678" lvl="7"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8pPr>
            <a:lvl9pPr marL="5486263" lvl="8" indent="-507987" algn="l" defTabSz="914400" rtl="0" eaLnBrk="1" latinLnBrk="0" hangingPunct="1">
              <a:lnSpc>
                <a:spcPct val="90000"/>
              </a:lnSpc>
              <a:spcBef>
                <a:spcPts val="800"/>
              </a:spcBef>
              <a:spcAft>
                <a:spcPts val="800"/>
              </a:spcAft>
              <a:buSzPts val="2400"/>
              <a:buFont typeface="Arial" panose="020B0604020202020204" pitchFamily="34" charset="0"/>
              <a:buChar char="■"/>
              <a:defRPr sz="1800" kern="1200">
                <a:solidFill>
                  <a:schemeClr val="tx1"/>
                </a:solidFill>
                <a:latin typeface="+mn-lt"/>
                <a:ea typeface="+mn-ea"/>
                <a:cs typeface="+mn-cs"/>
              </a:defRPr>
            </a:lvl9pPr>
          </a:lstStyle>
          <a:p>
            <a:pPr marL="0" indent="0" algn="just">
              <a:buClr>
                <a:schemeClr val="dk1"/>
              </a:buClr>
              <a:buSzPts val="1100"/>
              <a:buFont typeface="Inria Sans Light"/>
              <a:buNone/>
            </a:pPr>
            <a:r>
              <a:rPr lang="fr-FR" sz="1400" b="1" u="sng" dirty="0">
                <a:solidFill>
                  <a:srgbClr val="0A0096"/>
                </a:solidFill>
                <a:latin typeface="Montserrat" panose="00000500000000000000" pitchFamily="2" charset="0"/>
              </a:rPr>
              <a:t>Action :</a:t>
            </a:r>
            <a:r>
              <a:rPr lang="fr-FR" sz="1400" b="1" dirty="0">
                <a:solidFill>
                  <a:srgbClr val="0A0096"/>
                </a:solidFill>
                <a:latin typeface="Montserrat" panose="00000500000000000000" pitchFamily="2" charset="0"/>
              </a:rPr>
              <a:t> </a:t>
            </a:r>
            <a:r>
              <a:rPr lang="fr-FR" sz="1400" dirty="0">
                <a:solidFill>
                  <a:srgbClr val="0A0096"/>
                </a:solidFill>
                <a:latin typeface="Montserrat" panose="00000500000000000000" pitchFamily="2" charset="0"/>
              </a:rPr>
              <a:t>Modification / précision</a:t>
            </a:r>
          </a:p>
          <a:p>
            <a:pPr marL="0" indent="0" algn="just">
              <a:buClr>
                <a:schemeClr val="dk1"/>
              </a:buClr>
              <a:buSzPts val="1100"/>
              <a:buFont typeface="Inria Sans Light"/>
              <a:buNone/>
            </a:pPr>
            <a:endParaRPr lang="fr-FR" sz="1400" b="1" u="sng" dirty="0">
              <a:solidFill>
                <a:srgbClr val="0A0096"/>
              </a:solidFill>
              <a:latin typeface="Montserrat" panose="00000500000000000000" pitchFamily="2" charset="0"/>
            </a:endParaRPr>
          </a:p>
          <a:p>
            <a:pPr marL="0" indent="0" algn="just">
              <a:buClr>
                <a:schemeClr val="dk1"/>
              </a:buClr>
              <a:buSzPts val="1100"/>
              <a:buFont typeface="Inria Sans Light"/>
              <a:buNone/>
            </a:pPr>
            <a:r>
              <a:rPr lang="fr-FR" sz="1400" b="1" u="sng" dirty="0">
                <a:solidFill>
                  <a:srgbClr val="0A0096"/>
                </a:solidFill>
                <a:latin typeface="Montserrat" panose="00000500000000000000" pitchFamily="2" charset="0"/>
              </a:rPr>
              <a:t>Texte modifié : </a:t>
            </a:r>
          </a:p>
          <a:p>
            <a:pPr marL="0" indent="0" algn="just">
              <a:spcAft>
                <a:spcPts val="600"/>
              </a:spcAft>
              <a:buClr>
                <a:schemeClr val="dk1"/>
              </a:buClr>
              <a:buSzPts val="1100"/>
              <a:buFont typeface="Inria Sans Light"/>
              <a:buNone/>
            </a:pPr>
            <a:endParaRPr lang="fr-FR" sz="1200" dirty="0">
              <a:solidFill>
                <a:srgbClr val="FF0000"/>
              </a:solidFill>
              <a:latin typeface="Montserrat" pitchFamily="2" charset="77"/>
            </a:endParaRPr>
          </a:p>
          <a:p>
            <a:pPr marL="0" indent="0" defTabSz="180000">
              <a:buClr>
                <a:prstClr val="black"/>
              </a:buClr>
              <a:buSzPts val="1100"/>
              <a:buNone/>
              <a:defRPr/>
            </a:pPr>
            <a:endParaRPr lang="fr-FR" sz="1200" dirty="0">
              <a:solidFill>
                <a:srgbClr val="FF0000"/>
              </a:solidFill>
              <a:latin typeface="Montserrat" pitchFamily="2" charset="77"/>
            </a:endParaRPr>
          </a:p>
        </p:txBody>
      </p:sp>
      <p:sp>
        <p:nvSpPr>
          <p:cNvPr id="4" name="Google Shape;67;p14">
            <a:extLst>
              <a:ext uri="{FF2B5EF4-FFF2-40B4-BE49-F238E27FC236}">
                <a16:creationId xmlns:a16="http://schemas.microsoft.com/office/drawing/2014/main" id="{2E5D85F2-F8B4-16BB-5ACB-DD099176D9EA}"/>
              </a:ext>
            </a:extLst>
          </p:cNvPr>
          <p:cNvSpPr txBox="1">
            <a:spLocks/>
          </p:cNvSpPr>
          <p:nvPr/>
        </p:nvSpPr>
        <p:spPr>
          <a:xfrm>
            <a:off x="190501" y="5188123"/>
            <a:ext cx="11868147" cy="1064806"/>
          </a:xfrm>
          <a:prstGeom prst="rect">
            <a:avLst/>
          </a:prstGeom>
        </p:spPr>
        <p:txBody>
          <a:bodyPr spcFirstLastPara="1" wrap="square" lIns="0" tIns="0" rIns="0" bIns="0" anchor="t" anchorCtr="0">
            <a:noAutofit/>
          </a:bodyPr>
          <a:lstStyle>
            <a:defPPr>
              <a:defRPr lang="de-DE"/>
            </a:defPPr>
            <a:lvl1pPr marR="0" lvl="0" indent="0" algn="ctr" fontAlgn="auto">
              <a:lnSpc>
                <a:spcPct val="115000"/>
              </a:lnSpc>
              <a:spcBef>
                <a:spcPts val="0"/>
              </a:spcBef>
              <a:spcAft>
                <a:spcPts val="0"/>
              </a:spcAft>
              <a:buClr>
                <a:schemeClr val="dk1"/>
              </a:buClr>
              <a:buSzPts val="1100"/>
              <a:buFont typeface="Inria Sans Light"/>
              <a:buNone/>
              <a:tabLst/>
              <a:defRPr sz="1500">
                <a:solidFill>
                  <a:srgbClr val="0A0096"/>
                </a:solidFill>
                <a:latin typeface="Montserrat" panose="00000500000000000000" pitchFamily="2" charset="0"/>
              </a:defRPr>
            </a:lvl1pPr>
            <a:lvl2pPr marL="1219170" lvl="1" indent="-507987">
              <a:lnSpc>
                <a:spcPct val="90000"/>
              </a:lnSpc>
              <a:spcBef>
                <a:spcPts val="800"/>
              </a:spcBef>
              <a:spcAft>
                <a:spcPts val="0"/>
              </a:spcAft>
              <a:buSzPts val="2400"/>
              <a:buFont typeface="Arial" panose="020B0604020202020204" pitchFamily="34" charset="0"/>
              <a:buChar char="▹"/>
              <a:defRPr sz="2400"/>
            </a:lvl2pPr>
            <a:lvl3pPr marL="1828754" lvl="2" indent="-507987">
              <a:lnSpc>
                <a:spcPct val="90000"/>
              </a:lnSpc>
              <a:spcBef>
                <a:spcPts val="800"/>
              </a:spcBef>
              <a:spcAft>
                <a:spcPts val="0"/>
              </a:spcAft>
              <a:buSzPts val="2400"/>
              <a:buFont typeface="Arial" panose="020B0604020202020204" pitchFamily="34" charset="0"/>
              <a:buChar char="■"/>
              <a:defRPr sz="2000"/>
            </a:lvl3pPr>
            <a:lvl4pPr marL="2438339" lvl="3" indent="-507987">
              <a:lnSpc>
                <a:spcPct val="90000"/>
              </a:lnSpc>
              <a:spcBef>
                <a:spcPts val="800"/>
              </a:spcBef>
              <a:spcAft>
                <a:spcPts val="0"/>
              </a:spcAft>
              <a:buSzPts val="2400"/>
              <a:buFont typeface="Arial" panose="020B0604020202020204" pitchFamily="34" charset="0"/>
              <a:buChar char="●"/>
            </a:lvl4pPr>
            <a:lvl5pPr marL="3047924" lvl="4" indent="-507987">
              <a:lnSpc>
                <a:spcPct val="90000"/>
              </a:lnSpc>
              <a:spcBef>
                <a:spcPts val="800"/>
              </a:spcBef>
              <a:spcAft>
                <a:spcPts val="0"/>
              </a:spcAft>
              <a:buSzPts val="2400"/>
              <a:buFont typeface="Arial" panose="020B0604020202020204" pitchFamily="34" charset="0"/>
              <a:buChar char="○"/>
            </a:lvl5pPr>
            <a:lvl6pPr marL="3657509" lvl="5" indent="-507987">
              <a:lnSpc>
                <a:spcPct val="90000"/>
              </a:lnSpc>
              <a:spcBef>
                <a:spcPts val="800"/>
              </a:spcBef>
              <a:spcAft>
                <a:spcPts val="0"/>
              </a:spcAft>
              <a:buSzPts val="2400"/>
              <a:buFont typeface="Arial" panose="020B0604020202020204" pitchFamily="34" charset="0"/>
              <a:buChar char="■"/>
            </a:lvl6pPr>
            <a:lvl7pPr marL="4267093" lvl="6" indent="-507987">
              <a:lnSpc>
                <a:spcPct val="90000"/>
              </a:lnSpc>
              <a:spcBef>
                <a:spcPts val="800"/>
              </a:spcBef>
              <a:spcAft>
                <a:spcPts val="0"/>
              </a:spcAft>
              <a:buSzPts val="2400"/>
              <a:buFont typeface="Arial" panose="020B0604020202020204" pitchFamily="34" charset="0"/>
              <a:buChar char="●"/>
            </a:lvl7pPr>
            <a:lvl8pPr marL="4876678" lvl="7" indent="-507987">
              <a:lnSpc>
                <a:spcPct val="90000"/>
              </a:lnSpc>
              <a:spcBef>
                <a:spcPts val="800"/>
              </a:spcBef>
              <a:spcAft>
                <a:spcPts val="0"/>
              </a:spcAft>
              <a:buSzPts val="2400"/>
              <a:buFont typeface="Arial" panose="020B0604020202020204" pitchFamily="34" charset="0"/>
              <a:buChar char="○"/>
            </a:lvl8pPr>
            <a:lvl9pPr marL="5486263" lvl="8" indent="-507987">
              <a:lnSpc>
                <a:spcPct val="90000"/>
              </a:lnSpc>
              <a:spcBef>
                <a:spcPts val="800"/>
              </a:spcBef>
              <a:spcAft>
                <a:spcPts val="800"/>
              </a:spcAft>
              <a:buSzPts val="2400"/>
              <a:buFont typeface="Arial" panose="020B0604020202020204" pitchFamily="34" charset="0"/>
              <a:buChar char="■"/>
            </a:lvl9pPr>
          </a:lstStyle>
          <a:p>
            <a:pPr marL="0" marR="0" lvl="0" indent="0" algn="ctr" defTabSz="914400" rtl="0" eaLnBrk="1" fontAlgn="auto" latinLnBrk="0" hangingPunct="1">
              <a:lnSpc>
                <a:spcPct val="115000"/>
              </a:lnSpc>
              <a:spcBef>
                <a:spcPts val="0"/>
              </a:spcBef>
              <a:spcAft>
                <a:spcPts val="0"/>
              </a:spcAft>
              <a:buClr>
                <a:prstClr val="black"/>
              </a:buClr>
              <a:buSzPts val="1100"/>
              <a:buFont typeface="Inria Sans Light"/>
              <a:buNone/>
              <a:tabLst/>
              <a:defRPr/>
            </a:pPr>
            <a:r>
              <a:rPr lang="fr-FR" sz="1600" b="1" u="sng" dirty="0"/>
              <a:t>ARGUMENTAIRE :</a:t>
            </a:r>
          </a:p>
          <a:p>
            <a:pPr marL="0" marR="0" lvl="0" indent="0" algn="ctr" defTabSz="914400" rtl="0" eaLnBrk="1" fontAlgn="auto" latinLnBrk="0" hangingPunct="1">
              <a:lnSpc>
                <a:spcPct val="115000"/>
              </a:lnSpc>
              <a:spcBef>
                <a:spcPts val="0"/>
              </a:spcBef>
              <a:spcAft>
                <a:spcPts val="0"/>
              </a:spcAft>
              <a:buClr>
                <a:prstClr val="black"/>
              </a:buClr>
              <a:buSzPts val="1100"/>
              <a:buFont typeface="Inria Sans Light"/>
              <a:buNone/>
              <a:tabLst/>
              <a:defRPr/>
            </a:pPr>
            <a:endParaRPr lang="fr-FR" sz="1600" b="1" u="sng" dirty="0"/>
          </a:p>
          <a:p>
            <a:pPr marL="0" marR="0" lvl="0" indent="0" algn="ctr" defTabSz="914400" rtl="0" eaLnBrk="1" fontAlgn="auto" latinLnBrk="0" hangingPunct="1">
              <a:lnSpc>
                <a:spcPct val="115000"/>
              </a:lnSpc>
              <a:spcBef>
                <a:spcPts val="0"/>
              </a:spcBef>
              <a:spcAft>
                <a:spcPts val="0"/>
              </a:spcAft>
              <a:buClr>
                <a:prstClr val="black"/>
              </a:buClr>
              <a:buSzPts val="1100"/>
              <a:buFont typeface="Inria Sans Light"/>
              <a:buNone/>
              <a:tabLst/>
              <a:defRPr/>
            </a:pPr>
            <a:r>
              <a:rPr lang="fr-FR" sz="1600" b="1" dirty="0"/>
              <a:t>Répondre aux attentes de terrain et être en adéquation avec le fonctionnement des animations de niveau loisir.</a:t>
            </a:r>
          </a:p>
          <a:p>
            <a:pPr>
              <a:buClr>
                <a:prstClr val="black"/>
              </a:buClr>
              <a:defRPr/>
            </a:pPr>
            <a:endParaRPr lang="fr-FR" sz="1600" b="1" dirty="0"/>
          </a:p>
        </p:txBody>
      </p:sp>
      <p:sp>
        <p:nvSpPr>
          <p:cNvPr id="6" name="Rectangle 5">
            <a:extLst>
              <a:ext uri="{FF2B5EF4-FFF2-40B4-BE49-F238E27FC236}">
                <a16:creationId xmlns:a16="http://schemas.microsoft.com/office/drawing/2014/main" id="{A4DB2AF8-8D03-0E4E-8C0D-7DCF91D1D3D4}"/>
              </a:ext>
            </a:extLst>
          </p:cNvPr>
          <p:cNvSpPr/>
          <p:nvPr/>
        </p:nvSpPr>
        <p:spPr>
          <a:xfrm>
            <a:off x="6205960" y="3093178"/>
            <a:ext cx="5071640" cy="646331"/>
          </a:xfrm>
          <a:prstGeom prst="rect">
            <a:avLst/>
          </a:prstGeom>
        </p:spPr>
        <p:txBody>
          <a:bodyPr wrap="square">
            <a:spAutoFit/>
          </a:bodyPr>
          <a:lstStyle/>
          <a:p>
            <a:pPr algn="just"/>
            <a:r>
              <a:rPr lang="fr-FR" sz="1200" dirty="0">
                <a:solidFill>
                  <a:srgbClr val="FF0000"/>
                </a:solidFill>
                <a:latin typeface="Montserrat" pitchFamily="2" charset="77"/>
              </a:rPr>
              <a:t>Autorisation de mixité de genre (filles et garçons pourront pratiquer en animation ou combattre l’un contre l’autre) pour les activités encadrées jusqu'à la catégorie poussin inclue.</a:t>
            </a:r>
          </a:p>
        </p:txBody>
      </p:sp>
    </p:spTree>
    <p:extLst>
      <p:ext uri="{BB962C8B-B14F-4D97-AF65-F5344CB8AC3E}">
        <p14:creationId xmlns:p14="http://schemas.microsoft.com/office/powerpoint/2010/main" val="905814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E716559-1B2B-4A97-A330-741E0FB13BD5}"/>
              </a:ext>
            </a:extLst>
          </p:cNvPr>
          <p:cNvSpPr>
            <a:spLocks noGrp="1"/>
          </p:cNvSpPr>
          <p:nvPr>
            <p:ph type="body" sz="quarter" idx="10"/>
          </p:nvPr>
        </p:nvSpPr>
        <p:spPr>
          <a:xfrm>
            <a:off x="0" y="3243262"/>
            <a:ext cx="12344400" cy="609600"/>
          </a:xfrm>
        </p:spPr>
        <p:txBody>
          <a:bodyPr/>
          <a:lstStyle/>
          <a:p>
            <a:r>
              <a:rPr lang="en-US" dirty="0"/>
              <a:t>LICENCE SPECIFIQUE AUX CHAMPIONNATS PAR EQUIPES DE CLUBS</a:t>
            </a:r>
          </a:p>
          <a:p>
            <a:endParaRPr lang="en-US" dirty="0"/>
          </a:p>
        </p:txBody>
      </p:sp>
      <p:sp>
        <p:nvSpPr>
          <p:cNvPr id="3" name="CustomShape 2">
            <a:extLst>
              <a:ext uri="{FF2B5EF4-FFF2-40B4-BE49-F238E27FC236}">
                <a16:creationId xmlns:a16="http://schemas.microsoft.com/office/drawing/2014/main" id="{5C7A07F2-7115-9CD4-16CB-40AC89AF6D03}"/>
              </a:ext>
            </a:extLst>
          </p:cNvPr>
          <p:cNvSpPr/>
          <p:nvPr/>
        </p:nvSpPr>
        <p:spPr>
          <a:xfrm>
            <a:off x="0" y="1028520"/>
            <a:ext cx="12192000" cy="1184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90000"/>
              </a:lnSpc>
            </a:pPr>
            <a:r>
              <a:rPr lang="fr-FR" sz="8000" b="1" spc="-1" dirty="0">
                <a:solidFill>
                  <a:srgbClr val="0A0096"/>
                </a:solidFill>
                <a:latin typeface="Montserrat"/>
              </a:rPr>
              <a:t>1</a:t>
            </a:r>
            <a:endParaRPr lang="fr-FR" sz="8000" b="0" strike="noStrike" spc="-1" dirty="0">
              <a:latin typeface="Arial"/>
            </a:endParaRPr>
          </a:p>
        </p:txBody>
      </p:sp>
      <p:sp>
        <p:nvSpPr>
          <p:cNvPr id="4" name="Line 5">
            <a:extLst>
              <a:ext uri="{FF2B5EF4-FFF2-40B4-BE49-F238E27FC236}">
                <a16:creationId xmlns:a16="http://schemas.microsoft.com/office/drawing/2014/main" id="{DD68ACED-A5FA-51A3-06B8-33CDA115AAF0}"/>
              </a:ext>
            </a:extLst>
          </p:cNvPr>
          <p:cNvSpPr/>
          <p:nvPr/>
        </p:nvSpPr>
        <p:spPr>
          <a:xfrm>
            <a:off x="5789880" y="2228760"/>
            <a:ext cx="612000" cy="0"/>
          </a:xfrm>
          <a:prstGeom prst="line">
            <a:avLst/>
          </a:prstGeom>
          <a:ln w="76320">
            <a:solidFill>
              <a:srgbClr val="E7302A"/>
            </a:solidFill>
          </a:ln>
        </p:spPr>
        <p:style>
          <a:lnRef idx="1">
            <a:schemeClr val="accent1"/>
          </a:lnRef>
          <a:fillRef idx="0">
            <a:schemeClr val="accent1"/>
          </a:fillRef>
          <a:effectRef idx="0">
            <a:schemeClr val="accent1"/>
          </a:effectRef>
          <a:fontRef idx="minor"/>
        </p:style>
        <p:txBody>
          <a:bodyPr/>
          <a:lstStyle/>
          <a:p>
            <a:endParaRPr lang="fr-FR" dirty="0"/>
          </a:p>
        </p:txBody>
      </p:sp>
    </p:spTree>
    <p:extLst>
      <p:ext uri="{BB962C8B-B14F-4D97-AF65-F5344CB8AC3E}">
        <p14:creationId xmlns:p14="http://schemas.microsoft.com/office/powerpoint/2010/main" val="1935617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F1E808E-1AD7-413A-A73D-6ED196B5F09D}"/>
              </a:ext>
            </a:extLst>
          </p:cNvPr>
          <p:cNvSpPr>
            <a:spLocks noGrp="1"/>
          </p:cNvSpPr>
          <p:nvPr>
            <p:ph type="body" sz="quarter" idx="12"/>
          </p:nvPr>
        </p:nvSpPr>
        <p:spPr>
          <a:xfrm>
            <a:off x="841777" y="434179"/>
            <a:ext cx="8229652" cy="1102649"/>
          </a:xfrm>
        </p:spPr>
        <p:txBody>
          <a:bodyPr/>
          <a:lstStyle/>
          <a:p>
            <a:r>
              <a:rPr lang="fr-FR" dirty="0"/>
              <a:t>CHAMPIONNATS DE France INDIVIDUELS CADETS / JUNIORS DUO SYSTEM, JUJITSU COMBAT ET NE-WAZA</a:t>
            </a:r>
            <a:endParaRPr lang="en-US" dirty="0"/>
          </a:p>
        </p:txBody>
      </p:sp>
      <p:sp>
        <p:nvSpPr>
          <p:cNvPr id="12" name="Rectangle 11">
            <a:extLst>
              <a:ext uri="{FF2B5EF4-FFF2-40B4-BE49-F238E27FC236}">
                <a16:creationId xmlns:a16="http://schemas.microsoft.com/office/drawing/2014/main" id="{ECE02DCA-0DBE-91F8-DA7C-E0250C53276F}"/>
              </a:ext>
            </a:extLst>
          </p:cNvPr>
          <p:cNvSpPr/>
          <p:nvPr/>
        </p:nvSpPr>
        <p:spPr>
          <a:xfrm>
            <a:off x="557204" y="4408942"/>
            <a:ext cx="5210057" cy="54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787E25E-6D94-F6DE-62CF-12BB96023387}"/>
              </a:ext>
            </a:extLst>
          </p:cNvPr>
          <p:cNvSpPr/>
          <p:nvPr/>
        </p:nvSpPr>
        <p:spPr>
          <a:xfrm>
            <a:off x="4768060" y="4117405"/>
            <a:ext cx="951273" cy="291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54CF88D2-8A26-67F5-364A-5A0D32463BC2}"/>
              </a:ext>
            </a:extLst>
          </p:cNvPr>
          <p:cNvSpPr/>
          <p:nvPr/>
        </p:nvSpPr>
        <p:spPr>
          <a:xfrm>
            <a:off x="264284" y="3371849"/>
            <a:ext cx="11512080" cy="895352"/>
          </a:xfrm>
          <a:prstGeom prst="rect">
            <a:avLst/>
          </a:prstGeom>
          <a:noFill/>
          <a:ln w="41275">
            <a:solidFill>
              <a:srgbClr val="E73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Tableau 5">
            <a:extLst>
              <a:ext uri="{FF2B5EF4-FFF2-40B4-BE49-F238E27FC236}">
                <a16:creationId xmlns:a16="http://schemas.microsoft.com/office/drawing/2014/main" id="{959BFBB6-CD65-DA30-5A5A-C3EFC6F9F574}"/>
              </a:ext>
            </a:extLst>
          </p:cNvPr>
          <p:cNvGraphicFramePr>
            <a:graphicFrameLocks noGrp="1"/>
          </p:cNvGraphicFramePr>
          <p:nvPr/>
        </p:nvGraphicFramePr>
        <p:xfrm>
          <a:off x="286636" y="2052691"/>
          <a:ext cx="11489728" cy="365760"/>
        </p:xfrm>
        <a:graphic>
          <a:graphicData uri="http://schemas.openxmlformats.org/drawingml/2006/table">
            <a:tbl>
              <a:tblPr firstRow="1" bandRow="1">
                <a:tableStyleId>{5C22544A-7EE6-4342-B048-85BDC9FD1C3A}</a:tableStyleId>
              </a:tblPr>
              <a:tblGrid>
                <a:gridCol w="11281448">
                  <a:extLst>
                    <a:ext uri="{9D8B030D-6E8A-4147-A177-3AD203B41FA5}">
                      <a16:colId xmlns:a16="http://schemas.microsoft.com/office/drawing/2014/main" val="485996242"/>
                    </a:ext>
                  </a:extLst>
                </a:gridCol>
                <a:gridCol w="208280">
                  <a:extLst>
                    <a:ext uri="{9D8B030D-6E8A-4147-A177-3AD203B41FA5}">
                      <a16:colId xmlns:a16="http://schemas.microsoft.com/office/drawing/2014/main" val="2800206326"/>
                    </a:ext>
                  </a:extLst>
                </a:gridCol>
              </a:tblGrid>
              <a:tr h="318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solidFill>
                            <a:schemeClr val="bg1"/>
                          </a:solidFill>
                        </a:rPr>
                        <a:t>Création d’une catégorie d’âge</a:t>
                      </a:r>
                    </a:p>
                  </a:txBody>
                  <a:tcPr anchor="ctr">
                    <a:solidFill>
                      <a:srgbClr val="0A009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chemeClr val="bg1"/>
                        </a:solidFill>
                        <a:effectLst/>
                        <a:uLnTx/>
                        <a:uFillTx/>
                        <a:latin typeface="Montserrat" panose="00000500000000000000" pitchFamily="2" charset="0"/>
                        <a:ea typeface="+mn-ea"/>
                        <a:cs typeface="Adobe Arabic" panose="02040503050201020203" pitchFamily="18" charset="-78"/>
                      </a:endParaRPr>
                    </a:p>
                  </a:txBody>
                  <a:tcPr anchor="ctr">
                    <a:solidFill>
                      <a:srgbClr val="0A0096"/>
                    </a:solidFill>
                  </a:tcPr>
                </a:tc>
                <a:extLst>
                  <a:ext uri="{0D108BD9-81ED-4DB2-BD59-A6C34878D82A}">
                    <a16:rowId xmlns:a16="http://schemas.microsoft.com/office/drawing/2014/main" val="1106850159"/>
                  </a:ext>
                </a:extLst>
              </a:tr>
            </a:tbl>
          </a:graphicData>
        </a:graphic>
      </p:graphicFrame>
      <p:sp>
        <p:nvSpPr>
          <p:cNvPr id="4" name="Google Shape;67;p14">
            <a:extLst>
              <a:ext uri="{FF2B5EF4-FFF2-40B4-BE49-F238E27FC236}">
                <a16:creationId xmlns:a16="http://schemas.microsoft.com/office/drawing/2014/main" id="{2E5D85F2-F8B4-16BB-5ACB-DD099176D9EA}"/>
              </a:ext>
            </a:extLst>
          </p:cNvPr>
          <p:cNvSpPr txBox="1">
            <a:spLocks/>
          </p:cNvSpPr>
          <p:nvPr/>
        </p:nvSpPr>
        <p:spPr>
          <a:xfrm>
            <a:off x="190501" y="5359015"/>
            <a:ext cx="11868147" cy="1064806"/>
          </a:xfrm>
          <a:prstGeom prst="rect">
            <a:avLst/>
          </a:prstGeom>
        </p:spPr>
        <p:txBody>
          <a:bodyPr spcFirstLastPara="1" wrap="square" lIns="0" tIns="0" rIns="0" bIns="0" anchor="t" anchorCtr="0">
            <a:noAutofit/>
          </a:bodyPr>
          <a:lstStyle>
            <a:defPPr>
              <a:defRPr lang="de-DE"/>
            </a:defPPr>
            <a:lvl1pPr marR="0" lvl="0" indent="0" algn="ctr" fontAlgn="auto">
              <a:lnSpc>
                <a:spcPct val="115000"/>
              </a:lnSpc>
              <a:spcBef>
                <a:spcPts val="0"/>
              </a:spcBef>
              <a:spcAft>
                <a:spcPts val="0"/>
              </a:spcAft>
              <a:buClr>
                <a:schemeClr val="dk1"/>
              </a:buClr>
              <a:buSzPts val="1100"/>
              <a:buFont typeface="Inria Sans Light"/>
              <a:buNone/>
              <a:tabLst/>
              <a:defRPr sz="1500">
                <a:solidFill>
                  <a:srgbClr val="0A0096"/>
                </a:solidFill>
                <a:latin typeface="Montserrat" panose="00000500000000000000" pitchFamily="2" charset="0"/>
              </a:defRPr>
            </a:lvl1pPr>
            <a:lvl2pPr marL="1219170" lvl="1" indent="-507987">
              <a:lnSpc>
                <a:spcPct val="90000"/>
              </a:lnSpc>
              <a:spcBef>
                <a:spcPts val="800"/>
              </a:spcBef>
              <a:spcAft>
                <a:spcPts val="0"/>
              </a:spcAft>
              <a:buSzPts val="2400"/>
              <a:buFont typeface="Arial" panose="020B0604020202020204" pitchFamily="34" charset="0"/>
              <a:buChar char="▹"/>
              <a:defRPr sz="2400"/>
            </a:lvl2pPr>
            <a:lvl3pPr marL="1828754" lvl="2" indent="-507987">
              <a:lnSpc>
                <a:spcPct val="90000"/>
              </a:lnSpc>
              <a:spcBef>
                <a:spcPts val="800"/>
              </a:spcBef>
              <a:spcAft>
                <a:spcPts val="0"/>
              </a:spcAft>
              <a:buSzPts val="2400"/>
              <a:buFont typeface="Arial" panose="020B0604020202020204" pitchFamily="34" charset="0"/>
              <a:buChar char="■"/>
              <a:defRPr sz="2000"/>
            </a:lvl3pPr>
            <a:lvl4pPr marL="2438339" lvl="3" indent="-507987">
              <a:lnSpc>
                <a:spcPct val="90000"/>
              </a:lnSpc>
              <a:spcBef>
                <a:spcPts val="800"/>
              </a:spcBef>
              <a:spcAft>
                <a:spcPts val="0"/>
              </a:spcAft>
              <a:buSzPts val="2400"/>
              <a:buFont typeface="Arial" panose="020B0604020202020204" pitchFamily="34" charset="0"/>
              <a:buChar char="●"/>
            </a:lvl4pPr>
            <a:lvl5pPr marL="3047924" lvl="4" indent="-507987">
              <a:lnSpc>
                <a:spcPct val="90000"/>
              </a:lnSpc>
              <a:spcBef>
                <a:spcPts val="800"/>
              </a:spcBef>
              <a:spcAft>
                <a:spcPts val="0"/>
              </a:spcAft>
              <a:buSzPts val="2400"/>
              <a:buFont typeface="Arial" panose="020B0604020202020204" pitchFamily="34" charset="0"/>
              <a:buChar char="○"/>
            </a:lvl5pPr>
            <a:lvl6pPr marL="3657509" lvl="5" indent="-507987">
              <a:lnSpc>
                <a:spcPct val="90000"/>
              </a:lnSpc>
              <a:spcBef>
                <a:spcPts val="800"/>
              </a:spcBef>
              <a:spcAft>
                <a:spcPts val="0"/>
              </a:spcAft>
              <a:buSzPts val="2400"/>
              <a:buFont typeface="Arial" panose="020B0604020202020204" pitchFamily="34" charset="0"/>
              <a:buChar char="■"/>
            </a:lvl6pPr>
            <a:lvl7pPr marL="4267093" lvl="6" indent="-507987">
              <a:lnSpc>
                <a:spcPct val="90000"/>
              </a:lnSpc>
              <a:spcBef>
                <a:spcPts val="800"/>
              </a:spcBef>
              <a:spcAft>
                <a:spcPts val="0"/>
              </a:spcAft>
              <a:buSzPts val="2400"/>
              <a:buFont typeface="Arial" panose="020B0604020202020204" pitchFamily="34" charset="0"/>
              <a:buChar char="●"/>
            </a:lvl7pPr>
            <a:lvl8pPr marL="4876678" lvl="7" indent="-507987">
              <a:lnSpc>
                <a:spcPct val="90000"/>
              </a:lnSpc>
              <a:spcBef>
                <a:spcPts val="800"/>
              </a:spcBef>
              <a:spcAft>
                <a:spcPts val="0"/>
              </a:spcAft>
              <a:buSzPts val="2400"/>
              <a:buFont typeface="Arial" panose="020B0604020202020204" pitchFamily="34" charset="0"/>
              <a:buChar char="○"/>
            </a:lvl8pPr>
            <a:lvl9pPr marL="5486263" lvl="8" indent="-507987">
              <a:lnSpc>
                <a:spcPct val="90000"/>
              </a:lnSpc>
              <a:spcBef>
                <a:spcPts val="800"/>
              </a:spcBef>
              <a:spcAft>
                <a:spcPts val="800"/>
              </a:spcAft>
              <a:buSzPts val="2400"/>
              <a:buFont typeface="Arial" panose="020B0604020202020204" pitchFamily="34" charset="0"/>
              <a:buChar char="■"/>
            </a:lvl9pPr>
          </a:lstStyle>
          <a:p>
            <a:pPr marL="0" marR="0" lvl="0" indent="0" algn="ctr" defTabSz="914400" rtl="0" eaLnBrk="1" fontAlgn="auto" latinLnBrk="0" hangingPunct="1">
              <a:lnSpc>
                <a:spcPct val="115000"/>
              </a:lnSpc>
              <a:spcBef>
                <a:spcPts val="0"/>
              </a:spcBef>
              <a:spcAft>
                <a:spcPts val="0"/>
              </a:spcAft>
              <a:buClr>
                <a:prstClr val="black"/>
              </a:buClr>
              <a:buSzPts val="1100"/>
              <a:buFont typeface="Inria Sans Light"/>
              <a:buNone/>
              <a:tabLst/>
              <a:defRPr/>
            </a:pPr>
            <a:r>
              <a:rPr lang="fr-FR" sz="1600" b="1" u="sng" dirty="0"/>
              <a:t>ARGUMENTAIRE : </a:t>
            </a:r>
          </a:p>
          <a:p>
            <a:pPr marL="0" marR="0" lvl="0" indent="0" algn="ctr" defTabSz="914400" rtl="0" eaLnBrk="1" fontAlgn="auto" latinLnBrk="0" hangingPunct="1">
              <a:lnSpc>
                <a:spcPct val="115000"/>
              </a:lnSpc>
              <a:spcBef>
                <a:spcPts val="0"/>
              </a:spcBef>
              <a:spcAft>
                <a:spcPts val="0"/>
              </a:spcAft>
              <a:buClr>
                <a:prstClr val="black"/>
              </a:buClr>
              <a:buSzPts val="1100"/>
              <a:buFont typeface="Inria Sans Light"/>
              <a:buNone/>
              <a:tabLst/>
              <a:defRPr/>
            </a:pPr>
            <a:endParaRPr lang="fr-FR" sz="1600" b="1" u="sng" dirty="0"/>
          </a:p>
          <a:p>
            <a:pPr>
              <a:buClr>
                <a:prstClr val="black"/>
              </a:buClr>
              <a:defRPr/>
            </a:pPr>
            <a:r>
              <a:rPr lang="fr-FR" sz="1600" b="1" dirty="0"/>
              <a:t>Harmonisation entre le règlement national et international</a:t>
            </a:r>
          </a:p>
        </p:txBody>
      </p:sp>
      <p:sp>
        <p:nvSpPr>
          <p:cNvPr id="6" name="ZoneTexte 5">
            <a:extLst>
              <a:ext uri="{FF2B5EF4-FFF2-40B4-BE49-F238E27FC236}">
                <a16:creationId xmlns:a16="http://schemas.microsoft.com/office/drawing/2014/main" id="{9F364C89-29F9-8047-94D0-8389C548E9E9}"/>
              </a:ext>
            </a:extLst>
          </p:cNvPr>
          <p:cNvSpPr txBox="1"/>
          <p:nvPr/>
        </p:nvSpPr>
        <p:spPr>
          <a:xfrm>
            <a:off x="473475" y="3500238"/>
            <a:ext cx="11093698" cy="638573"/>
          </a:xfrm>
          <a:prstGeom prst="rect">
            <a:avLst/>
          </a:prstGeom>
        </p:spPr>
        <p:txBody>
          <a:bodyPr wrap="square">
            <a:spAutoFit/>
          </a:bodyPr>
          <a:lstStyle>
            <a:defPPr>
              <a:defRPr lang="fr-FR"/>
            </a:defPPr>
            <a:lvl1pPr lvl="0" algn="just" defTabSz="180000">
              <a:lnSpc>
                <a:spcPct val="115000"/>
              </a:lnSpc>
              <a:buClr>
                <a:prstClr val="black"/>
              </a:buClr>
              <a:buSzPts val="1100"/>
              <a:defRPr sz="1200">
                <a:solidFill>
                  <a:srgbClr val="0A0096"/>
                </a:solidFill>
                <a:latin typeface="Montserrat" panose="00000500000000000000" pitchFamily="2" charset="0"/>
              </a:defRPr>
            </a:lvl1pPr>
          </a:lstStyle>
          <a:p>
            <a:r>
              <a:rPr lang="fr-FR" sz="1600" dirty="0"/>
              <a:t>Modification des catégories d’âge : U16 – U18 – U21 (en remplacement de cadets et juniors). Permettant une mise en adéquation avec le règlement d’arbitrage international.  </a:t>
            </a:r>
          </a:p>
        </p:txBody>
      </p:sp>
      <p:sp>
        <p:nvSpPr>
          <p:cNvPr id="2" name="ZoneTexte 1">
            <a:extLst>
              <a:ext uri="{FF2B5EF4-FFF2-40B4-BE49-F238E27FC236}">
                <a16:creationId xmlns:a16="http://schemas.microsoft.com/office/drawing/2014/main" id="{4A5158F6-F6CE-CE4D-AB1E-B5EDD02A767A}"/>
              </a:ext>
            </a:extLst>
          </p:cNvPr>
          <p:cNvSpPr txBox="1"/>
          <p:nvPr/>
        </p:nvSpPr>
        <p:spPr>
          <a:xfrm>
            <a:off x="190501" y="2762876"/>
            <a:ext cx="776944" cy="276999"/>
          </a:xfrm>
          <a:prstGeom prst="rect">
            <a:avLst/>
          </a:prstGeom>
          <a:noFill/>
        </p:spPr>
        <p:txBody>
          <a:bodyPr wrap="none" rtlCol="0">
            <a:spAutoFit/>
          </a:bodyPr>
          <a:lstStyle/>
          <a:p>
            <a:r>
              <a:rPr lang="fr-FR" sz="1200" dirty="0">
                <a:solidFill>
                  <a:srgbClr val="0A0096"/>
                </a:solidFill>
                <a:latin typeface="Montserrat" panose="00000500000000000000" pitchFamily="2" charset="0"/>
              </a:rPr>
              <a:t>P44 et 45</a:t>
            </a:r>
            <a:endParaRPr lang="fr-FR" sz="1200" b="1" dirty="0">
              <a:solidFill>
                <a:srgbClr val="0A0096"/>
              </a:solidFill>
              <a:latin typeface="Montserrat" panose="00000500000000000000" pitchFamily="2" charset="0"/>
            </a:endParaRPr>
          </a:p>
        </p:txBody>
      </p:sp>
    </p:spTree>
    <p:extLst>
      <p:ext uri="{BB962C8B-B14F-4D97-AF65-F5344CB8AC3E}">
        <p14:creationId xmlns:p14="http://schemas.microsoft.com/office/powerpoint/2010/main" val="1171241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6832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E9D5B82-CCF9-4D40-B524-1EF3F7145158}"/>
              </a:ext>
            </a:extLst>
          </p:cNvPr>
          <p:cNvSpPr>
            <a:spLocks noGrp="1"/>
          </p:cNvSpPr>
          <p:nvPr>
            <p:ph type="body" sz="quarter" idx="11"/>
          </p:nvPr>
        </p:nvSpPr>
        <p:spPr/>
        <p:txBody>
          <a:bodyPr/>
          <a:lstStyle/>
          <a:p>
            <a:r>
              <a:rPr lang="en-US" dirty="0"/>
              <a:t>LICENCE SPECIFIQUE EQUIPES</a:t>
            </a:r>
          </a:p>
        </p:txBody>
      </p:sp>
      <p:sp>
        <p:nvSpPr>
          <p:cNvPr id="3" name="Espace réservé du texte 2">
            <a:extLst>
              <a:ext uri="{FF2B5EF4-FFF2-40B4-BE49-F238E27FC236}">
                <a16:creationId xmlns:a16="http://schemas.microsoft.com/office/drawing/2014/main" id="{B7138CA5-D682-4C9B-8638-240A72C5C232}"/>
              </a:ext>
            </a:extLst>
          </p:cNvPr>
          <p:cNvSpPr>
            <a:spLocks noGrp="1"/>
          </p:cNvSpPr>
          <p:nvPr>
            <p:ph type="body" sz="quarter" idx="12"/>
          </p:nvPr>
        </p:nvSpPr>
        <p:spPr/>
        <p:txBody>
          <a:bodyPr/>
          <a:lstStyle/>
          <a:p>
            <a:r>
              <a:rPr lang="en-US" sz="2400" dirty="0"/>
              <a:t>PRINCIPES ET CADRAGE </a:t>
            </a:r>
          </a:p>
        </p:txBody>
      </p:sp>
      <p:sp>
        <p:nvSpPr>
          <p:cNvPr id="4" name="Espace réservé du texte 3">
            <a:extLst>
              <a:ext uri="{FF2B5EF4-FFF2-40B4-BE49-F238E27FC236}">
                <a16:creationId xmlns:a16="http://schemas.microsoft.com/office/drawing/2014/main" id="{AE751D86-729A-40F4-9039-F8F40DFC3FE0}"/>
              </a:ext>
            </a:extLst>
          </p:cNvPr>
          <p:cNvSpPr>
            <a:spLocks noGrp="1"/>
          </p:cNvSpPr>
          <p:nvPr>
            <p:ph type="body" sz="quarter" idx="16"/>
          </p:nvPr>
        </p:nvSpPr>
        <p:spPr>
          <a:xfrm>
            <a:off x="913667" y="1660648"/>
            <a:ext cx="10471150" cy="4725865"/>
          </a:xfrm>
          <a:solidFill>
            <a:schemeClr val="bg1"/>
          </a:solidFill>
        </p:spPr>
        <p:txBody>
          <a:bodyPr/>
          <a:lstStyle/>
          <a:p>
            <a:pPr marL="342900" indent="-342900" algn="just">
              <a:spcAft>
                <a:spcPts val="600"/>
              </a:spcAft>
              <a:buFont typeface="+mj-lt"/>
              <a:buAutoNum type="arabicPeriod"/>
            </a:pPr>
            <a:r>
              <a:rPr lang="fr-FR" sz="2000" kern="100" dirty="0">
                <a:latin typeface="Aptos" panose="020B0004020202020204" pitchFamily="34" charset="0"/>
                <a:cs typeface="Times New Roman" panose="02020603050405020304" pitchFamily="18" charset="0"/>
              </a:rPr>
              <a:t>Tout judoka pratiquant le judo en club contracte une licence individuelle auprès d’un club affilié. Cette licence lui permet d’accéder à toutes les activités fédérales sous l’appartenance de ce club. Compétitions par équipes comprises.</a:t>
            </a:r>
          </a:p>
          <a:p>
            <a:pPr marL="342900" indent="-342900" algn="just">
              <a:spcAft>
                <a:spcPts val="600"/>
              </a:spcAft>
              <a:buFont typeface="+mj-lt"/>
              <a:buAutoNum type="arabicPeriod"/>
            </a:pPr>
            <a:r>
              <a:rPr lang="fr-FR" sz="2000" kern="100" dirty="0">
                <a:latin typeface="Aptos" panose="020B0004020202020204" pitchFamily="34" charset="0"/>
                <a:cs typeface="Times New Roman" panose="02020603050405020304" pitchFamily="18" charset="0"/>
              </a:rPr>
              <a:t>Dans le cas où un licencié souhaiterait participer aux championnats officiels par équipes de clubs proposés par la FFJDA avec un autre club que le club dans lequel il est licencié, il doit contracter une licence spécifique pour les championnats par équipes.</a:t>
            </a:r>
          </a:p>
          <a:p>
            <a:pPr marL="342900" indent="-342900" algn="just">
              <a:spcAft>
                <a:spcPts val="600"/>
              </a:spcAft>
              <a:buFont typeface="+mj-lt"/>
              <a:buAutoNum type="arabicPeriod"/>
            </a:pPr>
            <a:r>
              <a:rPr lang="fr-FR" sz="2000" kern="100" dirty="0">
                <a:latin typeface="Aptos" panose="020B0004020202020204" pitchFamily="34" charset="0"/>
                <a:cs typeface="Times New Roman" panose="02020603050405020304" pitchFamily="18" charset="0"/>
              </a:rPr>
              <a:t>Cette licence sportive est valable selon les mêmes conditions que la licence individuelle, à savoir pour une saison sportive.</a:t>
            </a:r>
          </a:p>
          <a:p>
            <a:pPr marL="342900" indent="-342900" algn="just">
              <a:spcAft>
                <a:spcPts val="600"/>
              </a:spcAft>
              <a:buFont typeface="+mj-lt"/>
              <a:buAutoNum type="arabicPeriod"/>
            </a:pPr>
            <a:r>
              <a:rPr lang="fr-FR" sz="2000" kern="100" dirty="0">
                <a:latin typeface="Aptos" panose="020B0004020202020204" pitchFamily="34" charset="0"/>
                <a:cs typeface="Times New Roman" panose="02020603050405020304" pitchFamily="18" charset="0"/>
              </a:rPr>
              <a:t>Elle peut être prise à tout moment au cours d’une saison sportive si et seulement si une licence fédérale est préalablement souscrite. Un licencié ne peut être engagé que pour un seul club dans les différents championnats par équipes, pour l’ensemble de la saison sportive. </a:t>
            </a:r>
          </a:p>
          <a:p>
            <a:endParaRPr lang="en-US" sz="1800" dirty="0"/>
          </a:p>
        </p:txBody>
      </p:sp>
    </p:spTree>
    <p:extLst>
      <p:ext uri="{BB962C8B-B14F-4D97-AF65-F5344CB8AC3E}">
        <p14:creationId xmlns:p14="http://schemas.microsoft.com/office/powerpoint/2010/main" val="1222965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25D04-9B77-E0F7-B4D0-236CF5CEA2B1}"/>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2806617-2A46-4EE5-94B7-C5EC69450CA3}"/>
              </a:ext>
            </a:extLst>
          </p:cNvPr>
          <p:cNvSpPr>
            <a:spLocks noGrp="1"/>
          </p:cNvSpPr>
          <p:nvPr>
            <p:ph type="body" sz="quarter" idx="11"/>
          </p:nvPr>
        </p:nvSpPr>
        <p:spPr/>
        <p:txBody>
          <a:bodyPr/>
          <a:lstStyle/>
          <a:p>
            <a:r>
              <a:rPr lang="en-US" dirty="0"/>
              <a:t>LICENCE SPECIFIQUE EQUIPES</a:t>
            </a:r>
          </a:p>
        </p:txBody>
      </p:sp>
      <p:sp>
        <p:nvSpPr>
          <p:cNvPr id="3" name="Espace réservé du texte 2">
            <a:extLst>
              <a:ext uri="{FF2B5EF4-FFF2-40B4-BE49-F238E27FC236}">
                <a16:creationId xmlns:a16="http://schemas.microsoft.com/office/drawing/2014/main" id="{681DA85E-7E92-5586-A030-1CA70DFA87D7}"/>
              </a:ext>
            </a:extLst>
          </p:cNvPr>
          <p:cNvSpPr>
            <a:spLocks noGrp="1"/>
          </p:cNvSpPr>
          <p:nvPr>
            <p:ph type="body" sz="quarter" idx="12"/>
          </p:nvPr>
        </p:nvSpPr>
        <p:spPr>
          <a:xfrm>
            <a:off x="913667" y="655882"/>
            <a:ext cx="8066088" cy="609966"/>
          </a:xfrm>
        </p:spPr>
        <p:txBody>
          <a:bodyPr/>
          <a:lstStyle/>
          <a:p>
            <a:r>
              <a:rPr lang="en-US" sz="2400" dirty="0"/>
              <a:t>ARGUMENTATION</a:t>
            </a:r>
          </a:p>
        </p:txBody>
      </p:sp>
      <p:sp>
        <p:nvSpPr>
          <p:cNvPr id="4" name="Espace réservé du texte 3">
            <a:extLst>
              <a:ext uri="{FF2B5EF4-FFF2-40B4-BE49-F238E27FC236}">
                <a16:creationId xmlns:a16="http://schemas.microsoft.com/office/drawing/2014/main" id="{A8B857B8-010F-8C2C-815E-94590B958FBF}"/>
              </a:ext>
            </a:extLst>
          </p:cNvPr>
          <p:cNvSpPr>
            <a:spLocks noGrp="1"/>
          </p:cNvSpPr>
          <p:nvPr>
            <p:ph type="body" sz="quarter" idx="16"/>
          </p:nvPr>
        </p:nvSpPr>
        <p:spPr>
          <a:xfrm>
            <a:off x="913667" y="1457324"/>
            <a:ext cx="10471150" cy="4943475"/>
          </a:xfrm>
          <a:solidFill>
            <a:schemeClr val="bg1"/>
          </a:solidFill>
        </p:spPr>
        <p:txBody>
          <a:bodyPr/>
          <a:lstStyle/>
          <a:p>
            <a:pPr marL="342900" indent="-342900" algn="just">
              <a:spcAft>
                <a:spcPts val="600"/>
              </a:spcAft>
              <a:buFont typeface="+mj-lt"/>
              <a:buAutoNum type="arabicPeriod"/>
            </a:pPr>
            <a:r>
              <a:rPr lang="fr-FR" sz="1800" b="1" kern="100" dirty="0">
                <a:latin typeface="Aptos" panose="020B0004020202020204" pitchFamily="34" charset="0"/>
                <a:cs typeface="Times New Roman" panose="02020603050405020304" pitchFamily="18" charset="0"/>
              </a:rPr>
              <a:t>Clarification et uniformisation </a:t>
            </a:r>
            <a:r>
              <a:rPr lang="fr-FR" sz="1800" kern="100" dirty="0">
                <a:latin typeface="Aptos" panose="020B0004020202020204" pitchFamily="34" charset="0"/>
                <a:cs typeface="Times New Roman" panose="02020603050405020304" pitchFamily="18" charset="0"/>
              </a:rPr>
              <a:t>pour tous les types d’événements fédéraux. Une seule règle à la place de nombreux dispositifs actuels : « Être licencié dans le club (avec l’une ou l’autre des licences) et ne pas avoir déjà pris part avec un autre club à un championnat dans la saison ».  </a:t>
            </a:r>
          </a:p>
          <a:p>
            <a:pPr marL="342900" lvl="0" indent="-342900" algn="just">
              <a:spcAft>
                <a:spcPts val="600"/>
              </a:spcAft>
              <a:buFont typeface="+mj-lt"/>
              <a:buAutoNum type="arabicPeriod"/>
            </a:pPr>
            <a:r>
              <a:rPr lang="fr-FR" sz="1800" b="1" kern="100" dirty="0">
                <a:effectLst/>
                <a:latin typeface="Aptos" panose="020B0004020202020204" pitchFamily="34" charset="0"/>
                <a:ea typeface="Aptos" panose="020B0004020202020204" pitchFamily="34" charset="0"/>
                <a:cs typeface="Times New Roman" panose="02020603050405020304" pitchFamily="18" charset="0"/>
              </a:rPr>
              <a:t>Suppression</a:t>
            </a:r>
            <a:r>
              <a:rPr lang="fr-FR" sz="1800" kern="100" dirty="0">
                <a:effectLst/>
                <a:latin typeface="Aptos" panose="020B0004020202020204" pitchFamily="34" charset="0"/>
                <a:ea typeface="Aptos" panose="020B0004020202020204" pitchFamily="34" charset="0"/>
                <a:cs typeface="Times New Roman" panose="02020603050405020304" pitchFamily="18" charset="0"/>
              </a:rPr>
              <a:t> de toutes les réglementations liées aux doubles appartenances, et </a:t>
            </a:r>
            <a:r>
              <a:rPr lang="fr-FR" sz="1800" b="1" kern="100" dirty="0">
                <a:effectLst/>
                <a:latin typeface="Aptos" panose="020B0004020202020204" pitchFamily="34" charset="0"/>
                <a:ea typeface="Aptos" panose="020B0004020202020204" pitchFamily="34" charset="0"/>
                <a:cs typeface="Times New Roman" panose="02020603050405020304" pitchFamily="18" charset="0"/>
              </a:rPr>
              <a:t>liées aux contraintes et démarches administratives</a:t>
            </a:r>
            <a:r>
              <a:rPr lang="fr-FR" sz="1800" kern="100" dirty="0">
                <a:effectLst/>
                <a:latin typeface="Aptos" panose="020B0004020202020204" pitchFamily="34" charset="0"/>
                <a:ea typeface="Aptos" panose="020B0004020202020204" pitchFamily="34" charset="0"/>
                <a:cs typeface="Times New Roman" panose="02020603050405020304" pitchFamily="18" charset="0"/>
              </a:rPr>
              <a:t> pour les clubs et organisateurs. </a:t>
            </a:r>
          </a:p>
          <a:p>
            <a:pPr marL="342900" lvl="0" indent="-342900" algn="just">
              <a:spcAft>
                <a:spcPts val="600"/>
              </a:spcAft>
              <a:buFont typeface="+mj-lt"/>
              <a:buAutoNum type="arabicPeriod"/>
            </a:pPr>
            <a:r>
              <a:rPr lang="fr-FR" sz="1800" b="1" kern="100" dirty="0">
                <a:effectLst/>
                <a:latin typeface="Aptos" panose="020B0004020202020204" pitchFamily="34" charset="0"/>
                <a:ea typeface="Aptos" panose="020B0004020202020204" pitchFamily="34" charset="0"/>
                <a:cs typeface="Times New Roman" panose="02020603050405020304" pitchFamily="18" charset="0"/>
              </a:rPr>
              <a:t>Suppression de l’iniquité</a:t>
            </a:r>
            <a:r>
              <a:rPr lang="fr-FR" sz="1800" kern="100" dirty="0">
                <a:effectLst/>
                <a:latin typeface="Aptos" panose="020B0004020202020204" pitchFamily="34" charset="0"/>
                <a:ea typeface="Aptos" panose="020B0004020202020204" pitchFamily="34" charset="0"/>
                <a:cs typeface="Times New Roman" panose="02020603050405020304" pitchFamily="18" charset="0"/>
              </a:rPr>
              <a:t> posée par les règles </a:t>
            </a:r>
            <a:r>
              <a:rPr lang="fr-FR" sz="1800" b="1" kern="100" dirty="0">
                <a:effectLst/>
                <a:latin typeface="Aptos" panose="020B0004020202020204" pitchFamily="34" charset="0"/>
                <a:ea typeface="Aptos" panose="020B0004020202020204" pitchFamily="34" charset="0"/>
                <a:cs typeface="Times New Roman" panose="02020603050405020304" pitchFamily="18" charset="0"/>
              </a:rPr>
              <a:t>des doubles appartenances </a:t>
            </a:r>
            <a:r>
              <a:rPr lang="fr-FR" sz="1800" kern="100" dirty="0">
                <a:effectLst/>
                <a:latin typeface="Aptos" panose="020B0004020202020204" pitchFamily="34" charset="0"/>
                <a:ea typeface="Aptos" panose="020B0004020202020204" pitchFamily="34" charset="0"/>
                <a:cs typeface="Times New Roman" panose="02020603050405020304" pitchFamily="18" charset="0"/>
              </a:rPr>
              <a:t>qui avantage très largement les plus gros territoires (double appartenance uniquement possible au niveau ligue actuellement). </a:t>
            </a:r>
          </a:p>
          <a:p>
            <a:pPr marL="342900" lvl="0" indent="-342900" algn="just">
              <a:spcAft>
                <a:spcPts val="600"/>
              </a:spcAft>
              <a:buFont typeface="+mj-lt"/>
              <a:buAutoNum type="arabicPeriod"/>
            </a:pPr>
            <a:r>
              <a:rPr lang="fr-FR" sz="1800" b="1" kern="100" dirty="0">
                <a:effectLst/>
                <a:latin typeface="Aptos" panose="020B0004020202020204" pitchFamily="34" charset="0"/>
                <a:ea typeface="Aptos" panose="020B0004020202020204" pitchFamily="34" charset="0"/>
                <a:cs typeface="Times New Roman" panose="02020603050405020304" pitchFamily="18" charset="0"/>
              </a:rPr>
              <a:t>Faciliter</a:t>
            </a:r>
            <a:r>
              <a:rPr lang="fr-FR" sz="1800" kern="100" dirty="0">
                <a:effectLst/>
                <a:latin typeface="Aptos" panose="020B0004020202020204" pitchFamily="34" charset="0"/>
                <a:ea typeface="Aptos" panose="020B0004020202020204" pitchFamily="34" charset="0"/>
                <a:cs typeface="Times New Roman" panose="02020603050405020304" pitchFamily="18" charset="0"/>
              </a:rPr>
              <a:t> l’adaptation des </a:t>
            </a:r>
            <a:r>
              <a:rPr lang="fr-FR" sz="1800" b="1" kern="100" dirty="0">
                <a:effectLst/>
                <a:latin typeface="Aptos" panose="020B0004020202020204" pitchFamily="34" charset="0"/>
                <a:ea typeface="Aptos" panose="020B0004020202020204" pitchFamily="34" charset="0"/>
                <a:cs typeface="Times New Roman" panose="02020603050405020304" pitchFamily="18" charset="0"/>
              </a:rPr>
              <a:t>constitutions d’équipes</a:t>
            </a:r>
            <a:r>
              <a:rPr lang="fr-FR" sz="1800" kern="100" dirty="0">
                <a:effectLst/>
                <a:latin typeface="Aptos" panose="020B0004020202020204" pitchFamily="34" charset="0"/>
                <a:ea typeface="Aptos" panose="020B0004020202020204" pitchFamily="34" charset="0"/>
                <a:cs typeface="Times New Roman" panose="02020603050405020304" pitchFamily="18" charset="0"/>
              </a:rPr>
              <a:t> pour que plus de clubs puissent s’engager </a:t>
            </a:r>
            <a:r>
              <a:rPr lang="fr-FR" sz="1800" b="1" kern="100" dirty="0">
                <a:effectLst/>
                <a:latin typeface="Aptos" panose="020B0004020202020204" pitchFamily="34" charset="0"/>
                <a:ea typeface="Aptos" panose="020B0004020202020204" pitchFamily="34" charset="0"/>
                <a:cs typeface="Times New Roman" panose="02020603050405020304" pitchFamily="18" charset="0"/>
              </a:rPr>
              <a:t>dans les premiers échelons.</a:t>
            </a:r>
            <a:r>
              <a:rPr lang="fr-FR" sz="1800" kern="100" dirty="0">
                <a:effectLst/>
                <a:latin typeface="Aptos" panose="020B0004020202020204" pitchFamily="34" charset="0"/>
                <a:ea typeface="Aptos" panose="020B0004020202020204" pitchFamily="34" charset="0"/>
                <a:cs typeface="Times New Roman" panose="02020603050405020304" pitchFamily="18" charset="0"/>
              </a:rPr>
              <a:t> Souvent lié aux disponibilités et motivations des licenciés à l’instant </a:t>
            </a:r>
            <a:r>
              <a:rPr lang="fr-FR" sz="1800" kern="100" dirty="0" err="1">
                <a:effectLst/>
                <a:latin typeface="Aptos" panose="020B0004020202020204" pitchFamily="34" charset="0"/>
                <a:ea typeface="Aptos" panose="020B0004020202020204" pitchFamily="34" charset="0"/>
                <a:cs typeface="Times New Roman" panose="02020603050405020304" pitchFamily="18" charset="0"/>
              </a:rPr>
              <a:t>T</a:t>
            </a:r>
            <a:r>
              <a:rPr lang="fr-FR" sz="1800" kern="100" dirty="0">
                <a:effectLst/>
                <a:latin typeface="Aptos" panose="020B0004020202020204" pitchFamily="34" charset="0"/>
                <a:ea typeface="Aptos" panose="020B0004020202020204" pitchFamily="34" charset="0"/>
                <a:cs typeface="Times New Roman" panose="02020603050405020304" pitchFamily="18" charset="0"/>
              </a:rPr>
              <a:t>. </a:t>
            </a:r>
            <a:r>
              <a:rPr lang="fr-FR" sz="1800" kern="100" dirty="0">
                <a:latin typeface="Aptos" panose="020B0004020202020204" pitchFamily="34" charset="0"/>
                <a:ea typeface="Aptos" panose="020B0004020202020204" pitchFamily="34" charset="0"/>
                <a:cs typeface="Times New Roman" panose="02020603050405020304" pitchFamily="18" charset="0"/>
              </a:rPr>
              <a:t>P</a:t>
            </a:r>
            <a:r>
              <a:rPr lang="fr-FR" sz="1800" kern="100" dirty="0">
                <a:effectLst/>
                <a:latin typeface="Aptos" panose="020B0004020202020204" pitchFamily="34" charset="0"/>
                <a:ea typeface="Aptos" panose="020B0004020202020204" pitchFamily="34" charset="0"/>
                <a:cs typeface="Times New Roman" panose="02020603050405020304" pitchFamily="18" charset="0"/>
              </a:rPr>
              <a:t>ermettre de réduire des désengagements d’équipes au premier niveau (blessé, absent, etc…)</a:t>
            </a:r>
          </a:p>
          <a:p>
            <a:pPr marL="342900" indent="-342900" algn="just">
              <a:spcAft>
                <a:spcPts val="600"/>
              </a:spcAft>
              <a:buFont typeface="+mj-lt"/>
              <a:buAutoNum type="arabicPeriod"/>
            </a:pPr>
            <a:r>
              <a:rPr lang="fr-FR" sz="1800" b="1" kern="100" dirty="0">
                <a:latin typeface="Aptos" panose="020B0004020202020204" pitchFamily="34" charset="0"/>
                <a:cs typeface="Times New Roman" panose="02020603050405020304" pitchFamily="18" charset="0"/>
              </a:rPr>
              <a:t>Permettre à des judoka « isolés » </a:t>
            </a:r>
            <a:r>
              <a:rPr lang="fr-FR" sz="1800" kern="100" dirty="0">
                <a:latin typeface="Aptos" panose="020B0004020202020204" pitchFamily="34" charset="0"/>
                <a:cs typeface="Times New Roman" panose="02020603050405020304" pitchFamily="18" charset="0"/>
              </a:rPr>
              <a:t>dans des clubs non en mesure de faire des équipes </a:t>
            </a:r>
            <a:r>
              <a:rPr lang="fr-FR" sz="1800" b="1" kern="100" dirty="0">
                <a:latin typeface="Aptos" panose="020B0004020202020204" pitchFamily="34" charset="0"/>
                <a:cs typeface="Times New Roman" panose="02020603050405020304" pitchFamily="18" charset="0"/>
              </a:rPr>
              <a:t>de pouvoir quand même participer </a:t>
            </a:r>
            <a:r>
              <a:rPr lang="fr-FR" sz="1800" kern="100" dirty="0">
                <a:latin typeface="Aptos" panose="020B0004020202020204" pitchFamily="34" charset="0"/>
                <a:cs typeface="Times New Roman" panose="02020603050405020304" pitchFamily="18" charset="0"/>
              </a:rPr>
              <a:t>à des championnats, sans partir de leur club d’origine.</a:t>
            </a:r>
          </a:p>
          <a:p>
            <a:pPr marL="342900" indent="-342900" algn="just">
              <a:spcAft>
                <a:spcPts val="600"/>
              </a:spcAft>
              <a:buFont typeface="+mj-lt"/>
              <a:buAutoNum type="arabicPeriod"/>
            </a:pPr>
            <a:endParaRPr lang="fr-FR" sz="1800" kern="100" dirty="0">
              <a:latin typeface="Aptos" panose="020B0004020202020204" pitchFamily="34" charset="0"/>
              <a:cs typeface="Times New Roman" panose="02020603050405020304" pitchFamily="18" charset="0"/>
            </a:endParaRPr>
          </a:p>
          <a:p>
            <a:endParaRPr lang="en-US" sz="1800" dirty="0"/>
          </a:p>
        </p:txBody>
      </p:sp>
    </p:spTree>
    <p:extLst>
      <p:ext uri="{BB962C8B-B14F-4D97-AF65-F5344CB8AC3E}">
        <p14:creationId xmlns:p14="http://schemas.microsoft.com/office/powerpoint/2010/main" val="95252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50E41-F362-3356-A47F-DB10D2648694}"/>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BA2F6E8-7687-DC43-54E3-CB172581A319}"/>
              </a:ext>
            </a:extLst>
          </p:cNvPr>
          <p:cNvSpPr>
            <a:spLocks noGrp="1"/>
          </p:cNvSpPr>
          <p:nvPr>
            <p:ph type="body" sz="quarter" idx="11"/>
          </p:nvPr>
        </p:nvSpPr>
        <p:spPr/>
        <p:txBody>
          <a:bodyPr/>
          <a:lstStyle/>
          <a:p>
            <a:r>
              <a:rPr lang="en-US" dirty="0"/>
              <a:t>LICENCE SPECIFIQUE EQUIPES</a:t>
            </a:r>
          </a:p>
        </p:txBody>
      </p:sp>
      <p:sp>
        <p:nvSpPr>
          <p:cNvPr id="3" name="Espace réservé du texte 2">
            <a:extLst>
              <a:ext uri="{FF2B5EF4-FFF2-40B4-BE49-F238E27FC236}">
                <a16:creationId xmlns:a16="http://schemas.microsoft.com/office/drawing/2014/main" id="{709D222F-D0DC-19ED-BE15-90B16A4B8D1E}"/>
              </a:ext>
            </a:extLst>
          </p:cNvPr>
          <p:cNvSpPr>
            <a:spLocks noGrp="1"/>
          </p:cNvSpPr>
          <p:nvPr>
            <p:ph type="body" sz="quarter" idx="12"/>
          </p:nvPr>
        </p:nvSpPr>
        <p:spPr>
          <a:xfrm>
            <a:off x="913667" y="683604"/>
            <a:ext cx="8066088" cy="609966"/>
          </a:xfrm>
        </p:spPr>
        <p:txBody>
          <a:bodyPr/>
          <a:lstStyle/>
          <a:p>
            <a:r>
              <a:rPr lang="en-US" sz="2400" dirty="0"/>
              <a:t>ARGUMENTATION</a:t>
            </a:r>
          </a:p>
        </p:txBody>
      </p:sp>
      <p:sp>
        <p:nvSpPr>
          <p:cNvPr id="4" name="Espace réservé du texte 3">
            <a:extLst>
              <a:ext uri="{FF2B5EF4-FFF2-40B4-BE49-F238E27FC236}">
                <a16:creationId xmlns:a16="http://schemas.microsoft.com/office/drawing/2014/main" id="{A5A08A3F-1FF9-CBE4-67AB-817F200F204B}"/>
              </a:ext>
            </a:extLst>
          </p:cNvPr>
          <p:cNvSpPr>
            <a:spLocks noGrp="1"/>
          </p:cNvSpPr>
          <p:nvPr>
            <p:ph type="body" sz="quarter" idx="16"/>
          </p:nvPr>
        </p:nvSpPr>
        <p:spPr>
          <a:xfrm>
            <a:off x="913667" y="1400665"/>
            <a:ext cx="10471150" cy="4971106"/>
          </a:xfrm>
          <a:solidFill>
            <a:schemeClr val="bg1"/>
          </a:solidFill>
        </p:spPr>
        <p:txBody>
          <a:bodyPr/>
          <a:lstStyle/>
          <a:p>
            <a:pPr marL="342900" lvl="0" indent="-342900" algn="just">
              <a:lnSpc>
                <a:spcPct val="100000"/>
              </a:lnSpc>
              <a:spcAft>
                <a:spcPts val="1200"/>
              </a:spcAft>
              <a:buFont typeface="+mj-lt"/>
              <a:buAutoNum type="arabicPeriod" startAt="5"/>
            </a:pPr>
            <a:r>
              <a:rPr lang="fr-FR" sz="1800" b="1" kern="100" dirty="0">
                <a:effectLst/>
                <a:latin typeface="Aptos" panose="020B0004020202020204" pitchFamily="34" charset="0"/>
                <a:ea typeface="Aptos" panose="020B0004020202020204" pitchFamily="34" charset="0"/>
                <a:cs typeface="Times New Roman" panose="02020603050405020304" pitchFamily="18" charset="0"/>
              </a:rPr>
              <a:t>Protéger les clubs formateurs : </a:t>
            </a:r>
            <a:r>
              <a:rPr lang="fr-FR" sz="1800" kern="100" dirty="0">
                <a:effectLst/>
                <a:latin typeface="Aptos" panose="020B0004020202020204" pitchFamily="34" charset="0"/>
                <a:ea typeface="Aptos" panose="020B0004020202020204" pitchFamily="34" charset="0"/>
                <a:cs typeface="Times New Roman" panose="02020603050405020304" pitchFamily="18" charset="0"/>
              </a:rPr>
              <a:t>pas nécessaire de se licencier dans un autre club que son club formateur, uniquement pour participer à des championnats par équipes, si celui-ci offre toutes les autres conditions qui conviennent au judoka.</a:t>
            </a:r>
          </a:p>
          <a:p>
            <a:pPr marL="342900" lvl="0" indent="-342900" algn="just">
              <a:lnSpc>
                <a:spcPct val="100000"/>
              </a:lnSpc>
              <a:spcAft>
                <a:spcPts val="1200"/>
              </a:spcAft>
              <a:buFont typeface="+mj-lt"/>
              <a:buAutoNum type="arabicPeriod" startAt="5"/>
            </a:pPr>
            <a:r>
              <a:rPr lang="fr-FR" sz="1800" b="1" kern="100" dirty="0">
                <a:effectLst/>
                <a:latin typeface="Aptos" panose="020B0004020202020204" pitchFamily="34" charset="0"/>
                <a:ea typeface="Aptos" panose="020B0004020202020204" pitchFamily="34" charset="0"/>
                <a:cs typeface="Times New Roman" panose="02020603050405020304" pitchFamily="18" charset="0"/>
              </a:rPr>
              <a:t>Couverture d’assurance par la licence spécifique </a:t>
            </a:r>
            <a:r>
              <a:rPr lang="fr-FR" sz="1800" kern="100" dirty="0">
                <a:effectLst/>
                <a:latin typeface="Aptos" panose="020B0004020202020204" pitchFamily="34" charset="0"/>
                <a:ea typeface="Aptos" panose="020B0004020202020204" pitchFamily="34" charset="0"/>
                <a:cs typeface="Times New Roman" panose="02020603050405020304" pitchFamily="18" charset="0"/>
              </a:rPr>
              <a:t>: </a:t>
            </a:r>
            <a:r>
              <a:rPr lang="fr-FR" sz="1800" kern="100" dirty="0">
                <a:latin typeface="Aptos" panose="020B0004020202020204" pitchFamily="34" charset="0"/>
                <a:ea typeface="Aptos" panose="020B0004020202020204" pitchFamily="34" charset="0"/>
                <a:cs typeface="Times New Roman" panose="02020603050405020304" pitchFamily="18" charset="0"/>
              </a:rPr>
              <a:t>règle le </a:t>
            </a:r>
            <a:r>
              <a:rPr lang="fr-FR" sz="1800" kern="100" dirty="0">
                <a:effectLst/>
                <a:latin typeface="Aptos" panose="020B0004020202020204" pitchFamily="34" charset="0"/>
                <a:ea typeface="Aptos" panose="020B0004020202020204" pitchFamily="34" charset="0"/>
                <a:cs typeface="Times New Roman" panose="02020603050405020304" pitchFamily="18" charset="0"/>
              </a:rPr>
              <a:t>problème des clubs qui ne souhaitaient pas le recours aux doubles appartenances </a:t>
            </a:r>
            <a:r>
              <a:rPr lang="fr-FR" sz="1800" kern="100" dirty="0">
                <a:latin typeface="Aptos" panose="020B0004020202020204" pitchFamily="34" charset="0"/>
                <a:ea typeface="Aptos" panose="020B0004020202020204" pitchFamily="34" charset="0"/>
                <a:cs typeface="Times New Roman" panose="02020603050405020304" pitchFamily="18" charset="0"/>
              </a:rPr>
              <a:t>car ne souhaitant pas que</a:t>
            </a:r>
            <a:r>
              <a:rPr lang="fr-FR" sz="1800" kern="100" dirty="0">
                <a:effectLst/>
                <a:latin typeface="Aptos" panose="020B0004020202020204" pitchFamily="34" charset="0"/>
                <a:ea typeface="Aptos" panose="020B0004020202020204" pitchFamily="34" charset="0"/>
                <a:cs typeface="Times New Roman" panose="02020603050405020304" pitchFamily="18" charset="0"/>
              </a:rPr>
              <a:t> s’applique la couverture d’assurance de la licence du club d’origine.</a:t>
            </a:r>
          </a:p>
          <a:p>
            <a:pPr marL="342900" lvl="0" indent="-342900" algn="just">
              <a:lnSpc>
                <a:spcPct val="100000"/>
              </a:lnSpc>
              <a:spcAft>
                <a:spcPts val="1200"/>
              </a:spcAft>
              <a:buFont typeface="+mj-lt"/>
              <a:buAutoNum type="arabicPeriod" startAt="5"/>
            </a:pPr>
            <a:r>
              <a:rPr lang="fr-FR" sz="1800" kern="100" dirty="0">
                <a:effectLst/>
                <a:latin typeface="Aptos" panose="020B0004020202020204" pitchFamily="34" charset="0"/>
                <a:ea typeface="Aptos" panose="020B0004020202020204" pitchFamily="34" charset="0"/>
                <a:cs typeface="Times New Roman" panose="02020603050405020304" pitchFamily="18" charset="0"/>
              </a:rPr>
              <a:t>Répondre à la fois au choix des clubs qui ne veulent que des licenciés issus de la formation de leur club, et à la fois à ceux qui ont une politique différente. </a:t>
            </a:r>
          </a:p>
          <a:p>
            <a:pPr marL="342900" lvl="0" indent="-342900" algn="just">
              <a:lnSpc>
                <a:spcPct val="100000"/>
              </a:lnSpc>
              <a:spcAft>
                <a:spcPts val="1200"/>
              </a:spcAft>
              <a:buFont typeface="+mj-lt"/>
              <a:buAutoNum type="arabicPeriod" startAt="5"/>
            </a:pPr>
            <a:r>
              <a:rPr lang="fr-FR" sz="1800" kern="100" dirty="0">
                <a:effectLst/>
                <a:latin typeface="Aptos" panose="020B0004020202020204" pitchFamily="34" charset="0"/>
                <a:ea typeface="Aptos" panose="020B0004020202020204" pitchFamily="34" charset="0"/>
                <a:cs typeface="Times New Roman" panose="02020603050405020304" pitchFamily="18" charset="0"/>
              </a:rPr>
              <a:t>Permet la régularisation des volontés de participations de ce que sont aujourd’hui </a:t>
            </a:r>
            <a:r>
              <a:rPr lang="fr-FR" sz="1800" kern="100" dirty="0">
                <a:latin typeface="Aptos" panose="020B0004020202020204" pitchFamily="34" charset="0"/>
                <a:ea typeface="Aptos" panose="020B0004020202020204" pitchFamily="34" charset="0"/>
                <a:cs typeface="Times New Roman" panose="02020603050405020304" pitchFamily="18" charset="0"/>
              </a:rPr>
              <a:t>les regroupements territoriaux des</a:t>
            </a:r>
            <a:r>
              <a:rPr lang="fr-FR" sz="1800" kern="100" dirty="0">
                <a:effectLst/>
                <a:latin typeface="Aptos" panose="020B0004020202020204" pitchFamily="34" charset="0"/>
                <a:ea typeface="Aptos" panose="020B0004020202020204" pitchFamily="34" charset="0"/>
                <a:cs typeface="Times New Roman" panose="02020603050405020304" pitchFamily="18" charset="0"/>
              </a:rPr>
              <a:t> franchises inscrites dans la judo pro-</a:t>
            </a:r>
            <a:r>
              <a:rPr lang="fr-FR" sz="1800" kern="100" dirty="0" err="1">
                <a:effectLst/>
                <a:latin typeface="Aptos" panose="020B0004020202020204" pitchFamily="34" charset="0"/>
                <a:ea typeface="Aptos" panose="020B0004020202020204" pitchFamily="34" charset="0"/>
                <a:cs typeface="Times New Roman" panose="02020603050405020304" pitchFamily="18" charset="0"/>
              </a:rPr>
              <a:t>league</a:t>
            </a:r>
            <a:r>
              <a:rPr lang="fr-FR" sz="1800" kern="100" dirty="0">
                <a:latin typeface="Aptos" panose="020B0004020202020204" pitchFamily="34" charset="0"/>
                <a:ea typeface="Aptos" panose="020B0004020202020204" pitchFamily="34" charset="0"/>
                <a:cs typeface="Times New Roman" panose="02020603050405020304" pitchFamily="18" charset="0"/>
              </a:rPr>
              <a:t>.</a:t>
            </a:r>
            <a:r>
              <a:rPr lang="fr-FR" sz="1800" kern="100" dirty="0">
                <a:effectLst/>
                <a:latin typeface="Aptos" panose="020B0004020202020204" pitchFamily="34" charset="0"/>
                <a:ea typeface="Aptos" panose="020B0004020202020204" pitchFamily="34" charset="0"/>
                <a:cs typeface="Times New Roman" panose="02020603050405020304" pitchFamily="18" charset="0"/>
              </a:rPr>
              <a:t> Création d’un club dont le seul objet est la participation aux championnats par équipe. Les judokas y prennent leur licence spécifique équipe et sont bien licenciés dans leur club affilié d’origine.</a:t>
            </a:r>
          </a:p>
          <a:p>
            <a:pPr algn="just">
              <a:lnSpc>
                <a:spcPct val="100000"/>
              </a:lnSpc>
              <a:spcAft>
                <a:spcPts val="1200"/>
              </a:spcAft>
            </a:pPr>
            <a:endParaRPr lang="fr-FR"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pPr>
            <a:endParaRPr lang="en-US" sz="1800" dirty="0"/>
          </a:p>
        </p:txBody>
      </p:sp>
    </p:spTree>
    <p:extLst>
      <p:ext uri="{BB962C8B-B14F-4D97-AF65-F5344CB8AC3E}">
        <p14:creationId xmlns:p14="http://schemas.microsoft.com/office/powerpoint/2010/main" val="2037635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26BA2-6D2C-A7C5-B4CB-B4F9FC442051}"/>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8CED342-09D9-8C5E-8776-08CF8319D81A}"/>
              </a:ext>
            </a:extLst>
          </p:cNvPr>
          <p:cNvSpPr>
            <a:spLocks noGrp="1"/>
          </p:cNvSpPr>
          <p:nvPr>
            <p:ph type="body" sz="quarter" idx="11"/>
          </p:nvPr>
        </p:nvSpPr>
        <p:spPr/>
        <p:txBody>
          <a:bodyPr/>
          <a:lstStyle/>
          <a:p>
            <a:r>
              <a:rPr lang="en-US" dirty="0"/>
              <a:t>LICENCE SPECIFIQUE EQUIPES</a:t>
            </a:r>
          </a:p>
        </p:txBody>
      </p:sp>
      <p:sp>
        <p:nvSpPr>
          <p:cNvPr id="3" name="Espace réservé du texte 2">
            <a:extLst>
              <a:ext uri="{FF2B5EF4-FFF2-40B4-BE49-F238E27FC236}">
                <a16:creationId xmlns:a16="http://schemas.microsoft.com/office/drawing/2014/main" id="{253D488C-2394-5998-0220-1A67FDB589B6}"/>
              </a:ext>
            </a:extLst>
          </p:cNvPr>
          <p:cNvSpPr>
            <a:spLocks noGrp="1"/>
          </p:cNvSpPr>
          <p:nvPr>
            <p:ph type="body" sz="quarter" idx="12"/>
          </p:nvPr>
        </p:nvSpPr>
        <p:spPr>
          <a:xfrm>
            <a:off x="913666" y="683604"/>
            <a:ext cx="8713809" cy="609966"/>
          </a:xfrm>
        </p:spPr>
        <p:txBody>
          <a:bodyPr/>
          <a:lstStyle/>
          <a:p>
            <a:r>
              <a:rPr lang="en-US" sz="2400" dirty="0"/>
              <a:t>DÉCISIONS ADOPTÉES PAR L’ASSEMBLÉE GÉNÉRALE</a:t>
            </a:r>
          </a:p>
        </p:txBody>
      </p:sp>
      <p:sp>
        <p:nvSpPr>
          <p:cNvPr id="7" name="ZoneTexte 6">
            <a:extLst>
              <a:ext uri="{FF2B5EF4-FFF2-40B4-BE49-F238E27FC236}">
                <a16:creationId xmlns:a16="http://schemas.microsoft.com/office/drawing/2014/main" id="{932D3927-BEF2-83F4-3B11-14A682750B31}"/>
              </a:ext>
            </a:extLst>
          </p:cNvPr>
          <p:cNvSpPr txBox="1"/>
          <p:nvPr/>
        </p:nvSpPr>
        <p:spPr>
          <a:xfrm>
            <a:off x="601600" y="1512769"/>
            <a:ext cx="10970290" cy="2308324"/>
          </a:xfrm>
          <a:prstGeom prst="rect">
            <a:avLst/>
          </a:prstGeom>
          <a:noFill/>
        </p:spPr>
        <p:txBody>
          <a:bodyPr wrap="square">
            <a:spAutoFit/>
          </a:bodyPr>
          <a:lstStyle/>
          <a:p>
            <a:pPr marL="387348" indent="-285750" algn="just">
              <a:lnSpc>
                <a:spcPct val="100000"/>
              </a:lnSpc>
              <a:buFont typeface="Arial" panose="020B0604020202020204" pitchFamily="34" charset="0"/>
              <a:buChar char="•"/>
            </a:pPr>
            <a:r>
              <a:rPr lang="fr-FR" dirty="0">
                <a:solidFill>
                  <a:srgbClr val="0A0096"/>
                </a:solidFill>
                <a:latin typeface="Montserrat" panose="00000500000000000000" pitchFamily="2" charset="0"/>
              </a:rPr>
              <a:t>L’assemblée générale, sur proposition du Conseil d’Administration fédéral </a:t>
            </a:r>
            <a:r>
              <a:rPr lang="fr-FR" b="1" dirty="0">
                <a:solidFill>
                  <a:srgbClr val="0A0096"/>
                </a:solidFill>
                <a:latin typeface="Montserrat" panose="00000500000000000000" pitchFamily="2" charset="0"/>
              </a:rPr>
              <a:t>a adopté la création de la licence spécifique équipe</a:t>
            </a:r>
            <a:r>
              <a:rPr lang="fr-FR" dirty="0">
                <a:solidFill>
                  <a:srgbClr val="0A0096"/>
                </a:solidFill>
                <a:latin typeface="Montserrat" panose="00000500000000000000" pitchFamily="2" charset="0"/>
              </a:rPr>
              <a:t>, selon la proposition choisie, en lieu et place des dispositions de doubles appartenances présentes dans le code sportif.</a:t>
            </a:r>
          </a:p>
          <a:p>
            <a:pPr marL="387348" indent="-285750" algn="just">
              <a:lnSpc>
                <a:spcPct val="100000"/>
              </a:lnSpc>
              <a:buFont typeface="Arial" panose="020B0604020202020204" pitchFamily="34" charset="0"/>
              <a:buChar char="•"/>
            </a:pPr>
            <a:endParaRPr lang="fr-FR" dirty="0">
              <a:solidFill>
                <a:srgbClr val="0A0096"/>
              </a:solidFill>
              <a:latin typeface="Montserrat" panose="00000500000000000000" pitchFamily="2" charset="0"/>
            </a:endParaRPr>
          </a:p>
          <a:p>
            <a:pPr marL="387348" indent="-285750" algn="just">
              <a:lnSpc>
                <a:spcPct val="100000"/>
              </a:lnSpc>
              <a:buFont typeface="Arial" panose="020B0604020202020204" pitchFamily="34" charset="0"/>
              <a:buChar char="•"/>
            </a:pPr>
            <a:r>
              <a:rPr lang="fr-FR" b="1" dirty="0">
                <a:solidFill>
                  <a:srgbClr val="0A0096"/>
                </a:solidFill>
                <a:latin typeface="Montserrat" panose="00000500000000000000" pitchFamily="2" charset="0"/>
              </a:rPr>
              <a:t>La validation </a:t>
            </a:r>
            <a:r>
              <a:rPr lang="fr-FR" dirty="0">
                <a:solidFill>
                  <a:srgbClr val="0A0096"/>
                </a:solidFill>
                <a:latin typeface="Montserrat" panose="00000500000000000000" pitchFamily="2" charset="0"/>
              </a:rPr>
              <a:t>de cette licence équipe sera soumise préalablement à </a:t>
            </a:r>
            <a:r>
              <a:rPr lang="fr-FR" b="1" dirty="0">
                <a:solidFill>
                  <a:srgbClr val="0A0096"/>
                </a:solidFill>
                <a:latin typeface="Montserrat" panose="00000500000000000000" pitchFamily="2" charset="0"/>
              </a:rPr>
              <a:t>l’approbation digitale </a:t>
            </a:r>
            <a:r>
              <a:rPr lang="fr-FR" dirty="0">
                <a:solidFill>
                  <a:srgbClr val="0A0096"/>
                </a:solidFill>
                <a:latin typeface="Montserrat" panose="00000500000000000000" pitchFamily="2" charset="0"/>
              </a:rPr>
              <a:t>du club où le licencié a souscrit sa licence fédérale.</a:t>
            </a:r>
          </a:p>
          <a:p>
            <a:pPr marL="387348" indent="-285750" algn="just">
              <a:lnSpc>
                <a:spcPct val="100000"/>
              </a:lnSpc>
              <a:buFont typeface="Arial" panose="020B0604020202020204" pitchFamily="34" charset="0"/>
              <a:buChar char="•"/>
            </a:pPr>
            <a:endParaRPr lang="fr-FR" dirty="0">
              <a:solidFill>
                <a:srgbClr val="0A0096"/>
              </a:solidFill>
              <a:latin typeface="Montserrat" panose="00000500000000000000" pitchFamily="2" charset="0"/>
            </a:endParaRPr>
          </a:p>
          <a:p>
            <a:pPr marL="387348" indent="-285750" algn="just">
              <a:lnSpc>
                <a:spcPct val="100000"/>
              </a:lnSpc>
              <a:buFont typeface="Arial" panose="020B0604020202020204" pitchFamily="34" charset="0"/>
              <a:buChar char="•"/>
            </a:pPr>
            <a:r>
              <a:rPr lang="fr-FR" dirty="0">
                <a:solidFill>
                  <a:srgbClr val="0A0096"/>
                </a:solidFill>
                <a:latin typeface="Montserrat" panose="00000500000000000000" pitchFamily="2" charset="0"/>
              </a:rPr>
              <a:t>Le tarif de cette licence sera </a:t>
            </a:r>
            <a:r>
              <a:rPr lang="fr-FR" b="1" dirty="0">
                <a:solidFill>
                  <a:srgbClr val="0A0096"/>
                </a:solidFill>
                <a:latin typeface="Montserrat" panose="00000500000000000000" pitchFamily="2" charset="0"/>
              </a:rPr>
              <a:t>différencié. </a:t>
            </a:r>
            <a:endParaRPr lang="fr-FR" dirty="0">
              <a:solidFill>
                <a:srgbClr val="0A0096"/>
              </a:solidFill>
              <a:latin typeface="Montserrat" panose="00000500000000000000" pitchFamily="2" charset="0"/>
            </a:endParaRPr>
          </a:p>
        </p:txBody>
      </p:sp>
    </p:spTree>
    <p:extLst>
      <p:ext uri="{BB962C8B-B14F-4D97-AF65-F5344CB8AC3E}">
        <p14:creationId xmlns:p14="http://schemas.microsoft.com/office/powerpoint/2010/main" val="849800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C3522-819D-8DF3-96D2-1FDECD961976}"/>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B99C811-CA25-3715-8B6E-BC5903A3F7F5}"/>
              </a:ext>
            </a:extLst>
          </p:cNvPr>
          <p:cNvSpPr>
            <a:spLocks noGrp="1"/>
          </p:cNvSpPr>
          <p:nvPr>
            <p:ph type="body" sz="quarter" idx="10"/>
          </p:nvPr>
        </p:nvSpPr>
        <p:spPr>
          <a:xfrm>
            <a:off x="0" y="3243262"/>
            <a:ext cx="12344400" cy="609600"/>
          </a:xfrm>
        </p:spPr>
        <p:txBody>
          <a:bodyPr/>
          <a:lstStyle/>
          <a:p>
            <a:r>
              <a:rPr lang="en-US"/>
              <a:t>REFORME DES CHAMPIONNATS PAR EQUIPES DE CLUBS</a:t>
            </a:r>
          </a:p>
          <a:p>
            <a:endParaRPr lang="en-US"/>
          </a:p>
        </p:txBody>
      </p:sp>
      <p:sp>
        <p:nvSpPr>
          <p:cNvPr id="3" name="CustomShape 2">
            <a:extLst>
              <a:ext uri="{FF2B5EF4-FFF2-40B4-BE49-F238E27FC236}">
                <a16:creationId xmlns:a16="http://schemas.microsoft.com/office/drawing/2014/main" id="{E87A5618-5871-1949-2EEF-313AAACED84A}"/>
              </a:ext>
            </a:extLst>
          </p:cNvPr>
          <p:cNvSpPr/>
          <p:nvPr/>
        </p:nvSpPr>
        <p:spPr>
          <a:xfrm>
            <a:off x="0" y="1028520"/>
            <a:ext cx="12192000" cy="1184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90000"/>
              </a:lnSpc>
            </a:pPr>
            <a:r>
              <a:rPr lang="fr-FR" sz="8000" b="1" strike="noStrike" spc="-1">
                <a:solidFill>
                  <a:srgbClr val="0A0096"/>
                </a:solidFill>
                <a:latin typeface="Montserrat"/>
              </a:rPr>
              <a:t>2</a:t>
            </a:r>
            <a:endParaRPr lang="fr-FR" sz="8000" b="0" strike="noStrike" spc="-1">
              <a:latin typeface="Arial"/>
            </a:endParaRPr>
          </a:p>
        </p:txBody>
      </p:sp>
      <p:sp>
        <p:nvSpPr>
          <p:cNvPr id="4" name="Line 5">
            <a:extLst>
              <a:ext uri="{FF2B5EF4-FFF2-40B4-BE49-F238E27FC236}">
                <a16:creationId xmlns:a16="http://schemas.microsoft.com/office/drawing/2014/main" id="{EE8A7117-F67B-F5E2-9E44-7C432DA9DEF0}"/>
              </a:ext>
            </a:extLst>
          </p:cNvPr>
          <p:cNvSpPr/>
          <p:nvPr/>
        </p:nvSpPr>
        <p:spPr>
          <a:xfrm>
            <a:off x="5789880" y="2228760"/>
            <a:ext cx="612000" cy="0"/>
          </a:xfrm>
          <a:prstGeom prst="line">
            <a:avLst/>
          </a:prstGeom>
          <a:ln w="76320">
            <a:solidFill>
              <a:srgbClr val="E7302A"/>
            </a:solidFill>
          </a:ln>
        </p:spPr>
        <p:style>
          <a:lnRef idx="1">
            <a:schemeClr val="accent1"/>
          </a:lnRef>
          <a:fillRef idx="0">
            <a:schemeClr val="accent1"/>
          </a:fillRef>
          <a:effectRef idx="0">
            <a:schemeClr val="accent1"/>
          </a:effectRef>
          <a:fontRef idx="minor"/>
        </p:style>
        <p:txBody>
          <a:bodyPr/>
          <a:lstStyle/>
          <a:p>
            <a:endParaRPr lang="fr-FR"/>
          </a:p>
        </p:txBody>
      </p:sp>
    </p:spTree>
    <p:extLst>
      <p:ext uri="{BB962C8B-B14F-4D97-AF65-F5344CB8AC3E}">
        <p14:creationId xmlns:p14="http://schemas.microsoft.com/office/powerpoint/2010/main" val="1226454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7B05FD2-B20D-42A3-A94B-E522A8412F65}"/>
              </a:ext>
            </a:extLst>
          </p:cNvPr>
          <p:cNvSpPr>
            <a:spLocks noGrp="1"/>
          </p:cNvSpPr>
          <p:nvPr>
            <p:ph type="body" sz="quarter" idx="13"/>
          </p:nvPr>
        </p:nvSpPr>
        <p:spPr>
          <a:xfrm>
            <a:off x="157163" y="246185"/>
            <a:ext cx="5012714" cy="218220"/>
          </a:xfrm>
        </p:spPr>
        <p:txBody>
          <a:bodyPr/>
          <a:lstStyle/>
          <a:p>
            <a:r>
              <a:rPr lang="en-US"/>
              <a:t>CHAMPIONNATS PAR EQUIPES DE CLUBS</a:t>
            </a:r>
          </a:p>
        </p:txBody>
      </p:sp>
      <p:sp>
        <p:nvSpPr>
          <p:cNvPr id="3" name="Espace réservé du texte 2">
            <a:extLst>
              <a:ext uri="{FF2B5EF4-FFF2-40B4-BE49-F238E27FC236}">
                <a16:creationId xmlns:a16="http://schemas.microsoft.com/office/drawing/2014/main" id="{5AB81AA4-78DE-48DB-944B-99CDA0BB73C8}"/>
              </a:ext>
            </a:extLst>
          </p:cNvPr>
          <p:cNvSpPr>
            <a:spLocks noGrp="1"/>
          </p:cNvSpPr>
          <p:nvPr>
            <p:ph type="body" sz="quarter" idx="14"/>
          </p:nvPr>
        </p:nvSpPr>
        <p:spPr>
          <a:xfrm>
            <a:off x="942241" y="779525"/>
            <a:ext cx="8673247" cy="609966"/>
          </a:xfrm>
        </p:spPr>
        <p:txBody>
          <a:bodyPr/>
          <a:lstStyle/>
          <a:p>
            <a:r>
              <a:rPr lang="en-US" dirty="0"/>
              <a:t>CONTEXTE ET PRINCIPES D’EVOLUTION</a:t>
            </a:r>
          </a:p>
        </p:txBody>
      </p:sp>
      <p:sp>
        <p:nvSpPr>
          <p:cNvPr id="4" name="Espace réservé du texte 3">
            <a:extLst>
              <a:ext uri="{FF2B5EF4-FFF2-40B4-BE49-F238E27FC236}">
                <a16:creationId xmlns:a16="http://schemas.microsoft.com/office/drawing/2014/main" id="{79F8C731-2B54-4706-9704-DBC8E31CA5EF}"/>
              </a:ext>
            </a:extLst>
          </p:cNvPr>
          <p:cNvSpPr>
            <a:spLocks noGrp="1"/>
          </p:cNvSpPr>
          <p:nvPr>
            <p:ph type="body" sz="quarter" idx="15"/>
          </p:nvPr>
        </p:nvSpPr>
        <p:spPr/>
        <p:txBody>
          <a:bodyPr/>
          <a:lstStyle/>
          <a:p>
            <a:r>
              <a:rPr lang="en-US" err="1"/>
              <a:t>Contexte</a:t>
            </a:r>
            <a:endParaRPr lang="en-US"/>
          </a:p>
        </p:txBody>
      </p:sp>
      <p:sp>
        <p:nvSpPr>
          <p:cNvPr id="5" name="Espace réservé du texte 4">
            <a:extLst>
              <a:ext uri="{FF2B5EF4-FFF2-40B4-BE49-F238E27FC236}">
                <a16:creationId xmlns:a16="http://schemas.microsoft.com/office/drawing/2014/main" id="{77B7CFCE-C5C3-4965-A834-E8DA4B557764}"/>
              </a:ext>
            </a:extLst>
          </p:cNvPr>
          <p:cNvSpPr>
            <a:spLocks noGrp="1"/>
          </p:cNvSpPr>
          <p:nvPr>
            <p:ph type="body" sz="quarter" idx="16"/>
          </p:nvPr>
        </p:nvSpPr>
        <p:spPr/>
        <p:txBody>
          <a:bodyPr/>
          <a:lstStyle/>
          <a:p>
            <a:r>
              <a:rPr lang="en-US" err="1"/>
              <a:t>Méthode</a:t>
            </a:r>
            <a:endParaRPr lang="en-US"/>
          </a:p>
        </p:txBody>
      </p:sp>
      <p:sp>
        <p:nvSpPr>
          <p:cNvPr id="6" name="ZoneTexte 5">
            <a:extLst>
              <a:ext uri="{FF2B5EF4-FFF2-40B4-BE49-F238E27FC236}">
                <a16:creationId xmlns:a16="http://schemas.microsoft.com/office/drawing/2014/main" id="{62D6C41F-E029-C826-F8E0-4CF4C6A8F840}"/>
              </a:ext>
            </a:extLst>
          </p:cNvPr>
          <p:cNvSpPr txBox="1"/>
          <p:nvPr/>
        </p:nvSpPr>
        <p:spPr>
          <a:xfrm>
            <a:off x="520700" y="2314577"/>
            <a:ext cx="5980113" cy="344709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fr-FR" sz="1800" kern="100">
                <a:effectLst/>
                <a:latin typeface="Aptos" panose="020B0004020202020204" pitchFamily="34" charset="0"/>
                <a:ea typeface="Aptos" panose="020B0004020202020204" pitchFamily="34" charset="0"/>
                <a:cs typeface="Times New Roman" panose="02020603050405020304" pitchFamily="18" charset="0"/>
              </a:rPr>
              <a:t>Evolution vers un format mixte à l’international</a:t>
            </a:r>
            <a:endParaRPr lang="fr-FR" kern="100">
              <a:latin typeface="Aptos" panose="020B0004020202020204" pitchFamily="34" charset="0"/>
              <a:ea typeface="Aptos" panose="020B0004020202020204" pitchFamily="34" charset="0"/>
              <a:cs typeface="Times New Roman" panose="02020603050405020304" pitchFamily="18" charset="0"/>
            </a:endParaRPr>
          </a:p>
          <a:p>
            <a:pPr marL="285750" indent="-285750">
              <a:spcBef>
                <a:spcPts val="600"/>
              </a:spcBef>
              <a:buFont typeface="Arial" panose="020B0604020202020204" pitchFamily="34" charset="0"/>
              <a:buChar char="•"/>
            </a:pPr>
            <a:r>
              <a:rPr lang="fr-FR" kern="100">
                <a:latin typeface="Aptos" panose="020B0004020202020204" pitchFamily="34" charset="0"/>
                <a:ea typeface="Aptos" panose="020B0004020202020204" pitchFamily="34" charset="0"/>
                <a:cs typeface="Times New Roman" panose="02020603050405020304" pitchFamily="18" charset="0"/>
              </a:rPr>
              <a:t>Inscription d’un championnat élite dans une récurrence pour développer l’attractivité, l’engouement, la professionnalisation.</a:t>
            </a:r>
          </a:p>
          <a:p>
            <a:pPr marL="285750" indent="-285750">
              <a:spcBef>
                <a:spcPts val="600"/>
              </a:spcBef>
              <a:buFont typeface="Arial" panose="020B0604020202020204" pitchFamily="34" charset="0"/>
              <a:buChar char="•"/>
            </a:pPr>
            <a:r>
              <a:rPr lang="fr-FR" kern="100">
                <a:latin typeface="Aptos" panose="020B0004020202020204" pitchFamily="34" charset="0"/>
                <a:ea typeface="Aptos" panose="020B0004020202020204" pitchFamily="34" charset="0"/>
                <a:cs typeface="Times New Roman" panose="02020603050405020304" pitchFamily="18" charset="0"/>
              </a:rPr>
              <a:t>Sécuriser les organisations, les structures, et les sportifs.</a:t>
            </a:r>
          </a:p>
          <a:p>
            <a:pPr marL="285750" indent="-285750">
              <a:spcBef>
                <a:spcPts val="600"/>
              </a:spcBef>
              <a:buFont typeface="Arial" panose="020B0604020202020204" pitchFamily="34" charset="0"/>
              <a:buChar char="•"/>
            </a:pPr>
            <a:r>
              <a:rPr lang="fr-FR" sz="1800" kern="100">
                <a:effectLst/>
                <a:latin typeface="Aptos" panose="020B0004020202020204" pitchFamily="34" charset="0"/>
                <a:ea typeface="Aptos" panose="020B0004020202020204" pitchFamily="34" charset="0"/>
                <a:cs typeface="Times New Roman" panose="02020603050405020304" pitchFamily="18" charset="0"/>
              </a:rPr>
              <a:t>Simplification des formats de qualification pour une meilleure lisibilité. </a:t>
            </a:r>
            <a:r>
              <a:rPr lang="fr-FR" kern="100">
                <a:latin typeface="Aptos" panose="020B0004020202020204" pitchFamily="34" charset="0"/>
                <a:ea typeface="Aptos" panose="020B0004020202020204" pitchFamily="34" charset="0"/>
                <a:cs typeface="Times New Roman" panose="02020603050405020304" pitchFamily="18" charset="0"/>
              </a:rPr>
              <a:t>C</a:t>
            </a:r>
            <a:r>
              <a:rPr lang="fr-FR" sz="1800" kern="100">
                <a:effectLst/>
                <a:latin typeface="Aptos" panose="020B0004020202020204" pitchFamily="34" charset="0"/>
                <a:ea typeface="Aptos" panose="020B0004020202020204" pitchFamily="34" charset="0"/>
                <a:cs typeface="Times New Roman" panose="02020603050405020304" pitchFamily="18" charset="0"/>
              </a:rPr>
              <a:t>ohérence individuels / équipes</a:t>
            </a:r>
          </a:p>
          <a:p>
            <a:pPr marL="285750" indent="-285750">
              <a:spcBef>
                <a:spcPts val="600"/>
              </a:spcBef>
              <a:buFont typeface="Arial" panose="020B0604020202020204" pitchFamily="34" charset="0"/>
              <a:buChar char="•"/>
            </a:pPr>
            <a:r>
              <a:rPr lang="fr-FR" kern="100">
                <a:latin typeface="Aptos" panose="020B0004020202020204" pitchFamily="34" charset="0"/>
                <a:cs typeface="Times New Roman" panose="02020603050405020304" pitchFamily="18" charset="0"/>
              </a:rPr>
              <a:t>Permettre au plus grand nombre de judoka de participer à des animations/compétitions par équipes à tous niveaux.</a:t>
            </a:r>
            <a:endParaRPr lang="fr-FR"/>
          </a:p>
        </p:txBody>
      </p:sp>
      <p:sp>
        <p:nvSpPr>
          <p:cNvPr id="8" name="ZoneTexte 7">
            <a:extLst>
              <a:ext uri="{FF2B5EF4-FFF2-40B4-BE49-F238E27FC236}">
                <a16:creationId xmlns:a16="http://schemas.microsoft.com/office/drawing/2014/main" id="{1324B856-A5E7-38AA-9CFC-B6CB54FD6451}"/>
              </a:ext>
            </a:extLst>
          </p:cNvPr>
          <p:cNvSpPr txBox="1"/>
          <p:nvPr/>
        </p:nvSpPr>
        <p:spPr>
          <a:xfrm>
            <a:off x="7215800" y="2314577"/>
            <a:ext cx="4306093" cy="3093154"/>
          </a:xfrm>
          <a:prstGeom prst="rect">
            <a:avLst/>
          </a:prstGeom>
          <a:noFill/>
        </p:spPr>
        <p:txBody>
          <a:bodyPr wrap="square">
            <a:spAutoFit/>
          </a:bodyPr>
          <a:lstStyle/>
          <a:p>
            <a:pPr marL="342900" indent="-342900" algn="just">
              <a:spcAft>
                <a:spcPts val="600"/>
              </a:spcAft>
              <a:buFont typeface="Arial" panose="020B0604020202020204" pitchFamily="34" charset="0"/>
              <a:buChar char="•"/>
            </a:pPr>
            <a:r>
              <a:rPr lang="fr-FR" sz="1800" kern="100">
                <a:effectLst/>
                <a:latin typeface="Aptos" panose="020B0004020202020204" pitchFamily="34" charset="0"/>
                <a:ea typeface="Aptos" panose="020B0004020202020204" pitchFamily="34" charset="0"/>
                <a:cs typeface="Times New Roman" panose="02020603050405020304" pitchFamily="18" charset="0"/>
              </a:rPr>
              <a:t>Volontés </a:t>
            </a:r>
            <a:r>
              <a:rPr lang="fr-FR" sz="1800" kern="100">
                <a:latin typeface="Aptos" panose="020B0004020202020204" pitchFamily="34" charset="0"/>
                <a:ea typeface="Aptos" panose="020B0004020202020204" pitchFamily="34" charset="0"/>
                <a:cs typeface="Times New Roman" panose="02020603050405020304" pitchFamily="18" charset="0"/>
              </a:rPr>
              <a:t>i</a:t>
            </a:r>
            <a:r>
              <a:rPr lang="fr-FR" sz="1800" kern="100">
                <a:effectLst/>
                <a:latin typeface="Aptos" panose="020B0004020202020204" pitchFamily="34" charset="0"/>
                <a:ea typeface="Aptos" panose="020B0004020202020204" pitchFamily="34" charset="0"/>
                <a:cs typeface="Times New Roman" panose="02020603050405020304" pitchFamily="18" charset="0"/>
              </a:rPr>
              <a:t>nscrites dans le programme </a:t>
            </a:r>
            <a:r>
              <a:rPr lang="fr-FR" kern="100">
                <a:latin typeface="Aptos" panose="020B0004020202020204" pitchFamily="34" charset="0"/>
                <a:ea typeface="Aptos" panose="020B0004020202020204" pitchFamily="34" charset="0"/>
                <a:cs typeface="Times New Roman" panose="02020603050405020304" pitchFamily="18" charset="0"/>
              </a:rPr>
              <a:t>p</a:t>
            </a:r>
            <a:r>
              <a:rPr lang="fr-FR" sz="1800" kern="100">
                <a:effectLst/>
                <a:latin typeface="Aptos" panose="020B0004020202020204" pitchFamily="34" charset="0"/>
                <a:ea typeface="Aptos" panose="020B0004020202020204" pitchFamily="34" charset="0"/>
                <a:cs typeface="Times New Roman" panose="02020603050405020304" pitchFamily="18" charset="0"/>
              </a:rPr>
              <a:t>uis décliné dans le projet fédéral.</a:t>
            </a:r>
          </a:p>
          <a:p>
            <a:pPr marL="342900" indent="-342900" algn="just">
              <a:spcAft>
                <a:spcPts val="600"/>
              </a:spcAft>
              <a:buFont typeface="Arial" panose="020B0604020202020204" pitchFamily="34" charset="0"/>
              <a:buChar char="•"/>
            </a:pPr>
            <a:r>
              <a:rPr lang="fr-FR" sz="1800" kern="100">
                <a:latin typeface="Aptos" panose="020B0004020202020204" pitchFamily="34" charset="0"/>
                <a:ea typeface="Aptos" panose="020B0004020202020204" pitchFamily="34" charset="0"/>
                <a:cs typeface="Times New Roman" panose="02020603050405020304" pitchFamily="18" charset="0"/>
              </a:rPr>
              <a:t>Relevé des tendances majoritaires des assises territoriales (novembre 2024 à janvier 2025).</a:t>
            </a:r>
          </a:p>
          <a:p>
            <a:pPr marL="342900" indent="-342900" algn="just">
              <a:spcAft>
                <a:spcPts val="600"/>
              </a:spcAft>
              <a:buFont typeface="Arial" panose="020B0604020202020204" pitchFamily="34" charset="0"/>
              <a:buChar char="•"/>
            </a:pPr>
            <a:r>
              <a:rPr lang="fr-FR" sz="1800" kern="100">
                <a:latin typeface="Aptos" panose="020B0004020202020204" pitchFamily="34" charset="0"/>
                <a:ea typeface="Aptos" panose="020B0004020202020204" pitchFamily="34" charset="0"/>
                <a:cs typeface="Times New Roman" panose="02020603050405020304" pitchFamily="18" charset="0"/>
              </a:rPr>
              <a:t>Retours et échanges avec des clubs de haut niveau.</a:t>
            </a:r>
          </a:p>
          <a:p>
            <a:pPr marL="342900" indent="-342900" algn="just">
              <a:spcAft>
                <a:spcPts val="600"/>
              </a:spcAft>
              <a:buFont typeface="Arial" panose="020B0604020202020204" pitchFamily="34" charset="0"/>
              <a:buChar char="•"/>
            </a:pPr>
            <a:r>
              <a:rPr lang="fr-FR" kern="100">
                <a:effectLst/>
                <a:latin typeface="Aptos" panose="020B0004020202020204" pitchFamily="34" charset="0"/>
                <a:ea typeface="Aptos" panose="020B0004020202020204" pitchFamily="34" charset="0"/>
                <a:cs typeface="Times New Roman" panose="02020603050405020304" pitchFamily="18" charset="0"/>
              </a:rPr>
              <a:t>Trava</a:t>
            </a:r>
            <a:r>
              <a:rPr lang="fr-FR" kern="100">
                <a:latin typeface="Aptos" panose="020B0004020202020204" pitchFamily="34" charset="0"/>
                <a:ea typeface="Aptos" panose="020B0004020202020204" pitchFamily="34" charset="0"/>
                <a:cs typeface="Times New Roman" panose="02020603050405020304" pitchFamily="18" charset="0"/>
              </a:rPr>
              <a:t>ux de la DTN partagés avec  l’encadrement technique national (janvier 2025).</a:t>
            </a:r>
            <a:endParaRPr lang="fr-FR" sz="18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59770351"/>
      </p:ext>
    </p:extLst>
  </p:cSld>
  <p:clrMapOvr>
    <a:masterClrMapping/>
  </p:clrMapOvr>
</p:sld>
</file>

<file path=ppt/theme/theme1.xml><?xml version="1.0" encoding="utf-8"?>
<a:theme xmlns:a="http://schemas.openxmlformats.org/drawingml/2006/main" name="FRANCE JU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5" id="{01A306D2-F440-CA4B-92B6-C4433CB454B3}" vid="{DE63E7C1-B97D-C648-BD67-09CE6DB2D0F4}"/>
    </a:ext>
  </a:extLst>
</a:theme>
</file>

<file path=ppt/theme/theme2.xml><?xml version="1.0" encoding="utf-8"?>
<a:theme xmlns:a="http://schemas.openxmlformats.org/drawingml/2006/main" name="FRANCE JUDO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5" id="{01A306D2-F440-CA4B-92B6-C4433CB454B3}" vid="{0204E52F-BE27-3540-94CF-395B52405DE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E81CE40B1F6A45B3530CA58D8C077A" ma:contentTypeVersion="7" ma:contentTypeDescription="Crée un document." ma:contentTypeScope="" ma:versionID="41a7db5051d3af53d3e3b18cf6628d36">
  <xsd:schema xmlns:xsd="http://www.w3.org/2001/XMLSchema" xmlns:xs="http://www.w3.org/2001/XMLSchema" xmlns:p="http://schemas.microsoft.com/office/2006/metadata/properties" xmlns:ns2="3a9a3b2c-ad27-4b73-86f4-db249b1efac4" targetNamespace="http://schemas.microsoft.com/office/2006/metadata/properties" ma:root="true" ma:fieldsID="a39baa6e4b838b444e2b0280b3fea6ae" ns2:_="">
    <xsd:import namespace="3a9a3b2c-ad27-4b73-86f4-db249b1efac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9a3b2c-ad27-4b73-86f4-db249b1efa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867E26-7D2E-4C08-8937-A5EDA2DC982A}">
  <ds:schemaRefs>
    <ds:schemaRef ds:uri="http://schemas.microsoft.com/sharepoint/v3/contenttype/forms"/>
  </ds:schemaRefs>
</ds:datastoreItem>
</file>

<file path=customXml/itemProps2.xml><?xml version="1.0" encoding="utf-8"?>
<ds:datastoreItem xmlns:ds="http://schemas.openxmlformats.org/officeDocument/2006/customXml" ds:itemID="{71FD7BE8-E46B-4E7A-AC22-41E96649AA4D}"/>
</file>

<file path=customXml/itemProps3.xml><?xml version="1.0" encoding="utf-8"?>
<ds:datastoreItem xmlns:ds="http://schemas.openxmlformats.org/officeDocument/2006/customXml" ds:itemID="{A397F285-9F9C-4CEA-8DC8-CF9392934C5A}">
  <ds:schemaRefs>
    <ds:schemaRef ds:uri="http://purl.org/dc/elements/1.1/"/>
    <ds:schemaRef ds:uri="http://purl.org/dc/dcmitype/"/>
    <ds:schemaRef ds:uri="http://purl.org/dc/terms/"/>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85697e40-89ff-4c7f-ba97-5ba88d9d808d"/>
    <ds:schemaRef ds:uri="http://schemas.microsoft.com/office/infopath/2007/PartnerControls"/>
    <ds:schemaRef ds:uri="0aa3d478-616f-4000-8d04-99f5c9e551a1"/>
    <ds:schemaRef ds:uri="f099e393-72f4-4cb5-bcbf-c4cf7249fd86"/>
    <ds:schemaRef ds:uri="0df99280-9175-4501-99c1-85f5ee6f6238"/>
  </ds:schemaRefs>
</ds:datastoreItem>
</file>

<file path=docProps/app.xml><?xml version="1.0" encoding="utf-8"?>
<Properties xmlns="http://schemas.openxmlformats.org/officeDocument/2006/extended-properties" xmlns:vt="http://schemas.openxmlformats.org/officeDocument/2006/docPropsVTypes">
  <Template>FRANCE JUDO</Template>
  <TotalTime>1095</TotalTime>
  <Words>3028</Words>
  <Application>Microsoft Office PowerPoint</Application>
  <PresentationFormat>Grand écran</PresentationFormat>
  <Paragraphs>303</Paragraphs>
  <Slides>31</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31</vt:i4>
      </vt:variant>
    </vt:vector>
  </HeadingPairs>
  <TitlesOfParts>
    <vt:vector size="40" baseType="lpstr">
      <vt:lpstr>Aptos</vt:lpstr>
      <vt:lpstr>Arial</vt:lpstr>
      <vt:lpstr>Barlow</vt:lpstr>
      <vt:lpstr>Calibri</vt:lpstr>
      <vt:lpstr>Inria Sans Light</vt:lpstr>
      <vt:lpstr>Montserrat</vt:lpstr>
      <vt:lpstr>Wingdings</vt:lpstr>
      <vt:lpstr>FRANCE JUDO</vt:lpstr>
      <vt:lpstr>FRANCE JUDO 2</vt:lpstr>
      <vt:lpstr>MODIFICATIONS DES RÈGLEMENTS SPORTIFS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Seb Mansois</dc:creator>
  <cp:lastModifiedBy>Aurélie ROSTAING</cp:lastModifiedBy>
  <cp:revision>11</cp:revision>
  <dcterms:created xsi:type="dcterms:W3CDTF">2025-03-06T10:44:54Z</dcterms:created>
  <dcterms:modified xsi:type="dcterms:W3CDTF">2025-04-25T07:07:23Z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0x01010064E81CE40B1F6A45B3530CA58D8C077A</vt:lpwstr>
  </property>
  <property fmtid="{D5CDD505-2E9C-101B-9397-08002B2CF9AE}" pid="3" name="MediaServiceImageTags">
    <vt:lpwstr/>
  </property>
</Properties>
</file>