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256" r:id="rId5"/>
    <p:sldId id="388" r:id="rId6"/>
    <p:sldId id="389" r:id="rId7"/>
    <p:sldId id="390" r:id="rId8"/>
    <p:sldId id="391" r:id="rId9"/>
    <p:sldId id="392" r:id="rId10"/>
    <p:sldId id="36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402" r:id="rId21"/>
    <p:sldId id="406" r:id="rId22"/>
    <p:sldId id="407" r:id="rId23"/>
    <p:sldId id="408" r:id="rId24"/>
    <p:sldId id="477" r:id="rId25"/>
    <p:sldId id="469" r:id="rId26"/>
    <p:sldId id="381" r:id="rId27"/>
    <p:sldId id="278" r:id="rId28"/>
    <p:sldId id="464" r:id="rId29"/>
    <p:sldId id="478" r:id="rId30"/>
    <p:sldId id="470" r:id="rId31"/>
    <p:sldId id="465" r:id="rId32"/>
    <p:sldId id="258" r:id="rId33"/>
    <p:sldId id="479" r:id="rId34"/>
    <p:sldId id="466" r:id="rId35"/>
    <p:sldId id="471" r:id="rId36"/>
    <p:sldId id="472" r:id="rId37"/>
    <p:sldId id="416" r:id="rId38"/>
    <p:sldId id="473" r:id="rId39"/>
    <p:sldId id="417" r:id="rId40"/>
    <p:sldId id="474" r:id="rId41"/>
    <p:sldId id="418" r:id="rId42"/>
    <p:sldId id="475" r:id="rId43"/>
    <p:sldId id="476" r:id="rId44"/>
    <p:sldId id="456" r:id="rId45"/>
    <p:sldId id="454" r:id="rId46"/>
    <p:sldId id="460" r:id="rId47"/>
    <p:sldId id="461" r:id="rId48"/>
    <p:sldId id="462" r:id="rId49"/>
    <p:sldId id="277" r:id="rId50"/>
    <p:sldId id="409" r:id="rId51"/>
    <p:sldId id="410" r:id="rId52"/>
    <p:sldId id="411" r:id="rId53"/>
    <p:sldId id="36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4B"/>
    <a:srgbClr val="073ACB"/>
    <a:srgbClr val="FFFFFF"/>
    <a:srgbClr val="0A0096"/>
    <a:srgbClr val="45607B"/>
    <a:srgbClr val="1E2A36"/>
    <a:srgbClr val="33475B"/>
    <a:srgbClr val="D62AE3"/>
    <a:srgbClr val="000000"/>
    <a:srgbClr val="F5E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8" autoAdjust="0"/>
    <p:restoredTop sz="96301" autoAdjust="0"/>
  </p:normalViewPr>
  <p:slideViewPr>
    <p:cSldViewPr snapToGrid="0">
      <p:cViewPr varScale="1">
        <p:scale>
          <a:sx n="109" d="100"/>
          <a:sy n="109" d="100"/>
        </p:scale>
        <p:origin x="61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6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elle DUPETIT" userId="632eea2e-5121-4ed5-ac3f-9e20bfce49c1" providerId="ADAL" clId="{ECC75F4B-6979-4149-B589-7D1CF17BC8BE}"/>
    <pc:docChg chg="custSel modSld">
      <pc:chgData name="Estelle DUPETIT" userId="632eea2e-5121-4ed5-ac3f-9e20bfce49c1" providerId="ADAL" clId="{ECC75F4B-6979-4149-B589-7D1CF17BC8BE}" dt="2025-04-17T08:58:42.787" v="26" actId="20577"/>
      <pc:docMkLst>
        <pc:docMk/>
      </pc:docMkLst>
      <pc:sldChg chg="modSp mod">
        <pc:chgData name="Estelle DUPETIT" userId="632eea2e-5121-4ed5-ac3f-9e20bfce49c1" providerId="ADAL" clId="{ECC75F4B-6979-4149-B589-7D1CF17BC8BE}" dt="2025-04-17T08:57:40.467" v="7" actId="20577"/>
        <pc:sldMkLst>
          <pc:docMk/>
          <pc:sldMk cId="1399867956" sldId="389"/>
        </pc:sldMkLst>
        <pc:spChg chg="mod">
          <ac:chgData name="Estelle DUPETIT" userId="632eea2e-5121-4ed5-ac3f-9e20bfce49c1" providerId="ADAL" clId="{ECC75F4B-6979-4149-B589-7D1CF17BC8BE}" dt="2025-04-17T08:57:40.467" v="7" actId="20577"/>
          <ac:spMkLst>
            <pc:docMk/>
            <pc:sldMk cId="1399867956" sldId="389"/>
            <ac:spMk id="2" creationId="{FF0CE7D0-301E-7FB4-5E4B-D81541BE09CB}"/>
          </ac:spMkLst>
        </pc:spChg>
      </pc:sldChg>
      <pc:sldChg chg="modSp mod">
        <pc:chgData name="Estelle DUPETIT" userId="632eea2e-5121-4ed5-ac3f-9e20bfce49c1" providerId="ADAL" clId="{ECC75F4B-6979-4149-B589-7D1CF17BC8BE}" dt="2025-04-17T08:58:42.787" v="26" actId="20577"/>
        <pc:sldMkLst>
          <pc:docMk/>
          <pc:sldMk cId="2841251166" sldId="391"/>
        </pc:sldMkLst>
        <pc:spChg chg="mod">
          <ac:chgData name="Estelle DUPETIT" userId="632eea2e-5121-4ed5-ac3f-9e20bfce49c1" providerId="ADAL" clId="{ECC75F4B-6979-4149-B589-7D1CF17BC8BE}" dt="2025-04-17T08:58:42.787" v="26" actId="20577"/>
          <ac:spMkLst>
            <pc:docMk/>
            <pc:sldMk cId="2841251166" sldId="391"/>
            <ac:spMk id="6" creationId="{23A18AC2-EAA5-CE49-942B-E38C2940D273}"/>
          </ac:spMkLst>
        </pc:spChg>
      </pc:sldChg>
    </pc:docChg>
  </pc:docChgLst>
  <pc:docChgLst>
    <pc:chgData name="Aurélie ROSTAING" userId="24440dc7-ca74-45a3-9780-c4236376ddcd" providerId="ADAL" clId="{52C6592C-8C7F-46AC-B29D-1561DA58DD72}"/>
    <pc:docChg chg="custSel addSld delSld modSld">
      <pc:chgData name="Aurélie ROSTAING" userId="24440dc7-ca74-45a3-9780-c4236376ddcd" providerId="ADAL" clId="{52C6592C-8C7F-46AC-B29D-1561DA58DD72}" dt="2025-04-25T13:20:13.241" v="4" actId="2696"/>
      <pc:docMkLst>
        <pc:docMk/>
      </pc:docMkLst>
      <pc:sldChg chg="addSp delSp modSp new del mod modClrScheme delAnim modAnim chgLayout">
        <pc:chgData name="Aurélie ROSTAING" userId="24440dc7-ca74-45a3-9780-c4236376ddcd" providerId="ADAL" clId="{52C6592C-8C7F-46AC-B29D-1561DA58DD72}" dt="2025-04-25T13:20:13.241" v="4" actId="2696"/>
        <pc:sldMkLst>
          <pc:docMk/>
          <pc:sldMk cId="1183879138" sldId="480"/>
        </pc:sldMkLst>
      </pc:sldChg>
    </pc:docChg>
  </pc:docChgLst>
  <pc:docChgLst>
    <pc:chgData name="Aurélie ROSTAING" userId="24440dc7-ca74-45a3-9780-c4236376ddcd" providerId="ADAL" clId="{609EB776-557B-41D7-80AD-FC0D8098599A}"/>
    <pc:docChg chg="undo custSel addSld delSld modSld modMainMaster">
      <pc:chgData name="Aurélie ROSTAING" userId="24440dc7-ca74-45a3-9780-c4236376ddcd" providerId="ADAL" clId="{609EB776-557B-41D7-80AD-FC0D8098599A}" dt="2025-03-11T15:36:18.901" v="136" actId="20577"/>
      <pc:docMkLst>
        <pc:docMk/>
      </pc:docMkLst>
      <pc:sldChg chg="modSp mod">
        <pc:chgData name="Aurélie ROSTAING" userId="24440dc7-ca74-45a3-9780-c4236376ddcd" providerId="ADAL" clId="{609EB776-557B-41D7-80AD-FC0D8098599A}" dt="2025-03-11T15:32:59.912" v="85" actId="20577"/>
        <pc:sldMkLst>
          <pc:docMk/>
          <pc:sldMk cId="1676785108" sldId="256"/>
        </pc:sldMkLst>
        <pc:spChg chg="mod">
          <ac:chgData name="Aurélie ROSTAING" userId="24440dc7-ca74-45a3-9780-c4236376ddcd" providerId="ADAL" clId="{609EB776-557B-41D7-80AD-FC0D8098599A}" dt="2025-03-11T15:32:59.912" v="85" actId="20577"/>
          <ac:spMkLst>
            <pc:docMk/>
            <pc:sldMk cId="1676785108" sldId="256"/>
            <ac:spMk id="6" creationId="{D708F8A6-5299-6CF3-55BB-88F8DB064954}"/>
          </ac:spMkLst>
        </pc:spChg>
      </pc:sldChg>
      <pc:sldChg chg="modSp mod">
        <pc:chgData name="Aurélie ROSTAING" userId="24440dc7-ca74-45a3-9780-c4236376ddcd" providerId="ADAL" clId="{609EB776-557B-41D7-80AD-FC0D8098599A}" dt="2025-03-11T15:36:01.393" v="135" actId="14100"/>
        <pc:sldMkLst>
          <pc:docMk/>
          <pc:sldMk cId="4157298106" sldId="365"/>
        </pc:sldMkLst>
      </pc:sldChg>
      <pc:sldChg chg="modSp mod">
        <pc:chgData name="Aurélie ROSTAING" userId="24440dc7-ca74-45a3-9780-c4236376ddcd" providerId="ADAL" clId="{609EB776-557B-41D7-80AD-FC0D8098599A}" dt="2025-03-11T15:33:32.639" v="105" actId="20577"/>
        <pc:sldMkLst>
          <pc:docMk/>
          <pc:sldMk cId="3839938711" sldId="382"/>
        </pc:sldMkLst>
      </pc:sldChg>
      <pc:sldChg chg="addSp delSp modSp new del mod modClrScheme chgLayout">
        <pc:chgData name="Aurélie ROSTAING" userId="24440dc7-ca74-45a3-9780-c4236376ddcd" providerId="ADAL" clId="{609EB776-557B-41D7-80AD-FC0D8098599A}" dt="2025-03-11T14:26:13.790" v="20" actId="2696"/>
        <pc:sldMkLst>
          <pc:docMk/>
          <pc:sldMk cId="1299627231" sldId="388"/>
        </pc:sldMkLst>
      </pc:sldChg>
      <pc:sldMasterChg chg="modSldLayout">
        <pc:chgData name="Aurélie ROSTAING" userId="24440dc7-ca74-45a3-9780-c4236376ddcd" providerId="ADAL" clId="{609EB776-557B-41D7-80AD-FC0D8098599A}" dt="2025-03-11T15:36:18.901" v="136" actId="20577"/>
        <pc:sldMasterMkLst>
          <pc:docMk/>
          <pc:sldMasterMk cId="1994128224" sldId="2147483648"/>
        </pc:sldMasterMkLst>
        <pc:sldLayoutChg chg="addSp delSp modSp mod">
          <pc:chgData name="Aurélie ROSTAING" userId="24440dc7-ca74-45a3-9780-c4236376ddcd" providerId="ADAL" clId="{609EB776-557B-41D7-80AD-FC0D8098599A}" dt="2025-03-11T14:28:00.831" v="54" actId="478"/>
          <pc:sldLayoutMkLst>
            <pc:docMk/>
            <pc:sldMasterMk cId="1994128224" sldId="2147483648"/>
            <pc:sldLayoutMk cId="3994736448" sldId="2147483653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5:10.439" v="128"/>
          <pc:sldLayoutMkLst>
            <pc:docMk/>
            <pc:sldMasterMk cId="1994128224" sldId="2147483648"/>
            <pc:sldLayoutMk cId="2194976491" sldId="2147483666"/>
          </pc:sldLayoutMkLst>
          <pc:spChg chg="mod">
            <ac:chgData name="Aurélie ROSTAING" userId="24440dc7-ca74-45a3-9780-c4236376ddcd" providerId="ADAL" clId="{609EB776-557B-41D7-80AD-FC0D8098599A}" dt="2025-03-11T15:35:10.439" v="128"/>
            <ac:spMkLst>
              <pc:docMk/>
              <pc:sldMasterMk cId="1994128224" sldId="2147483648"/>
              <pc:sldLayoutMk cId="2194976491" sldId="2147483666"/>
              <ac:spMk id="3" creationId="{9B3F6BFC-C490-CEFC-4C95-A242EFDB9B13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4:05.664" v="110"/>
          <pc:sldLayoutMkLst>
            <pc:docMk/>
            <pc:sldMasterMk cId="1994128224" sldId="2147483648"/>
            <pc:sldLayoutMk cId="3191419894" sldId="2147483670"/>
          </pc:sldLayoutMkLst>
          <pc:spChg chg="mod">
            <ac:chgData name="Aurélie ROSTAING" userId="24440dc7-ca74-45a3-9780-c4236376ddcd" providerId="ADAL" clId="{609EB776-557B-41D7-80AD-FC0D8098599A}" dt="2025-03-11T15:34:05.664" v="110"/>
            <ac:spMkLst>
              <pc:docMk/>
              <pc:sldMasterMk cId="1994128224" sldId="2147483648"/>
              <pc:sldLayoutMk cId="3191419894" sldId="2147483670"/>
              <ac:spMk id="7" creationId="{34C39BB5-9B0B-5A7F-EDB0-F64027D27A17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4:02.426" v="109"/>
          <pc:sldLayoutMkLst>
            <pc:docMk/>
            <pc:sldMasterMk cId="1994128224" sldId="2147483648"/>
            <pc:sldLayoutMk cId="3484012416" sldId="2147483671"/>
          </pc:sldLayoutMkLst>
          <pc:spChg chg="mod">
            <ac:chgData name="Aurélie ROSTAING" userId="24440dc7-ca74-45a3-9780-c4236376ddcd" providerId="ADAL" clId="{609EB776-557B-41D7-80AD-FC0D8098599A}" dt="2025-03-11T15:34:02.426" v="109"/>
            <ac:spMkLst>
              <pc:docMk/>
              <pc:sldMasterMk cId="1994128224" sldId="2147483648"/>
              <pc:sldLayoutMk cId="3484012416" sldId="2147483671"/>
              <ac:spMk id="7" creationId="{3F623178-A0A4-4289-DAFF-1E4E5EE1D237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4:08.628" v="111"/>
          <pc:sldLayoutMkLst>
            <pc:docMk/>
            <pc:sldMasterMk cId="1994128224" sldId="2147483648"/>
            <pc:sldLayoutMk cId="3208138421" sldId="2147483674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4:17.461" v="114"/>
          <pc:sldLayoutMkLst>
            <pc:docMk/>
            <pc:sldMasterMk cId="1994128224" sldId="2147483648"/>
            <pc:sldLayoutMk cId="2332412042" sldId="2147483676"/>
          </pc:sldLayoutMkLst>
          <pc:spChg chg="mod">
            <ac:chgData name="Aurélie ROSTAING" userId="24440dc7-ca74-45a3-9780-c4236376ddcd" providerId="ADAL" clId="{609EB776-557B-41D7-80AD-FC0D8098599A}" dt="2025-03-11T15:34:17.461" v="114"/>
            <ac:spMkLst>
              <pc:docMk/>
              <pc:sldMasterMk cId="1994128224" sldId="2147483648"/>
              <pc:sldLayoutMk cId="2332412042" sldId="2147483676"/>
              <ac:spMk id="3" creationId="{B27BC67C-D977-40CD-2990-069148BC1E91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4:33.555" v="118"/>
          <pc:sldLayoutMkLst>
            <pc:docMk/>
            <pc:sldMasterMk cId="1994128224" sldId="2147483648"/>
            <pc:sldLayoutMk cId="39530104" sldId="2147483679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4:40.521" v="120"/>
          <pc:sldLayoutMkLst>
            <pc:docMk/>
            <pc:sldMasterMk cId="1994128224" sldId="2147483648"/>
            <pc:sldLayoutMk cId="3957805411" sldId="2147483680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4:43.271" v="121"/>
          <pc:sldLayoutMkLst>
            <pc:docMk/>
            <pc:sldMasterMk cId="1994128224" sldId="2147483648"/>
            <pc:sldLayoutMk cId="257902213" sldId="2147483681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4:52.669" v="123"/>
          <pc:sldLayoutMkLst>
            <pc:docMk/>
            <pc:sldMasterMk cId="1994128224" sldId="2147483648"/>
            <pc:sldLayoutMk cId="1019715290" sldId="2147483682"/>
          </pc:sldLayoutMkLst>
          <pc:spChg chg="mod">
            <ac:chgData name="Aurélie ROSTAING" userId="24440dc7-ca74-45a3-9780-c4236376ddcd" providerId="ADAL" clId="{609EB776-557B-41D7-80AD-FC0D8098599A}" dt="2025-03-11T15:34:52.669" v="123"/>
            <ac:spMkLst>
              <pc:docMk/>
              <pc:sldMasterMk cId="1994128224" sldId="2147483648"/>
              <pc:sldLayoutMk cId="1019715290" sldId="2147483682"/>
              <ac:spMk id="20" creationId="{CCE2CA1F-73AE-DA1C-6E3C-27AE586E0755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4:57.655" v="124"/>
          <pc:sldLayoutMkLst>
            <pc:docMk/>
            <pc:sldMasterMk cId="1994128224" sldId="2147483648"/>
            <pc:sldLayoutMk cId="261281885" sldId="2147483684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5:04.684" v="126"/>
          <pc:sldLayoutMkLst>
            <pc:docMk/>
            <pc:sldMasterMk cId="1994128224" sldId="2147483648"/>
            <pc:sldLayoutMk cId="189876489" sldId="2147483689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5:19.720" v="129"/>
          <pc:sldLayoutMkLst>
            <pc:docMk/>
            <pc:sldMasterMk cId="1994128224" sldId="2147483648"/>
            <pc:sldLayoutMk cId="3214998379" sldId="2147483690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5:00.448" v="125"/>
          <pc:sldLayoutMkLst>
            <pc:docMk/>
            <pc:sldMasterMk cId="1994128224" sldId="2147483648"/>
            <pc:sldLayoutMk cId="2621837324" sldId="2147483694"/>
          </pc:sldLayoutMkLst>
          <pc:spChg chg="mod">
            <ac:chgData name="Aurélie ROSTAING" userId="24440dc7-ca74-45a3-9780-c4236376ddcd" providerId="ADAL" clId="{609EB776-557B-41D7-80AD-FC0D8098599A}" dt="2025-03-11T15:35:00.448" v="125"/>
            <ac:spMkLst>
              <pc:docMk/>
              <pc:sldMasterMk cId="1994128224" sldId="2147483648"/>
              <pc:sldLayoutMk cId="2621837324" sldId="2147483694"/>
              <ac:spMk id="10" creationId="{F06E145B-68FB-0386-8371-6175B213149B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6:18.901" v="136" actId="20577"/>
          <pc:sldLayoutMkLst>
            <pc:docMk/>
            <pc:sldMasterMk cId="1994128224" sldId="2147483648"/>
            <pc:sldLayoutMk cId="2499658263" sldId="2147483695"/>
          </pc:sldLayoutMkLst>
          <pc:spChg chg="mod">
            <ac:chgData name="Aurélie ROSTAING" userId="24440dc7-ca74-45a3-9780-c4236376ddcd" providerId="ADAL" clId="{609EB776-557B-41D7-80AD-FC0D8098599A}" dt="2025-03-11T15:36:18.901" v="136" actId="20577"/>
            <ac:spMkLst>
              <pc:docMk/>
              <pc:sldMasterMk cId="1994128224" sldId="2147483648"/>
              <pc:sldLayoutMk cId="2499658263" sldId="2147483695"/>
              <ac:spMk id="4" creationId="{D86F9670-295F-9BDD-7314-C9AB52E87A7E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3:58.055" v="108"/>
          <pc:sldLayoutMkLst>
            <pc:docMk/>
            <pc:sldMasterMk cId="1994128224" sldId="2147483648"/>
            <pc:sldLayoutMk cId="2771223934" sldId="2147483696"/>
          </pc:sldLayoutMkLst>
          <pc:spChg chg="mod">
            <ac:chgData name="Aurélie ROSTAING" userId="24440dc7-ca74-45a3-9780-c4236376ddcd" providerId="ADAL" clId="{609EB776-557B-41D7-80AD-FC0D8098599A}" dt="2025-03-11T15:33:58.055" v="108"/>
            <ac:spMkLst>
              <pc:docMk/>
              <pc:sldMasterMk cId="1994128224" sldId="2147483648"/>
              <pc:sldLayoutMk cId="2771223934" sldId="2147483696"/>
              <ac:spMk id="9" creationId="{8CEBB9C0-DFEC-2F00-504E-6A1C39EAAC7C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4:11.411" v="112"/>
          <pc:sldLayoutMkLst>
            <pc:docMk/>
            <pc:sldMasterMk cId="1994128224" sldId="2147483648"/>
            <pc:sldLayoutMk cId="1190793429" sldId="2147483697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5:22.816" v="130"/>
          <pc:sldLayoutMkLst>
            <pc:docMk/>
            <pc:sldMasterMk cId="1994128224" sldId="2147483648"/>
            <pc:sldLayoutMk cId="3157906016" sldId="2147483698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5:26.207" v="131"/>
          <pc:sldLayoutMkLst>
            <pc:docMk/>
            <pc:sldMasterMk cId="1994128224" sldId="2147483648"/>
            <pc:sldLayoutMk cId="2327645142" sldId="2147483700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5:28.785" v="132"/>
          <pc:sldLayoutMkLst>
            <pc:docMk/>
            <pc:sldMasterMk cId="1994128224" sldId="2147483648"/>
            <pc:sldLayoutMk cId="1003655885" sldId="2147483701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5:31.364" v="133"/>
          <pc:sldLayoutMkLst>
            <pc:docMk/>
            <pc:sldMasterMk cId="1994128224" sldId="2147483648"/>
            <pc:sldLayoutMk cId="2806316524" sldId="2147483702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4:14.563" v="113"/>
          <pc:sldLayoutMkLst>
            <pc:docMk/>
            <pc:sldMasterMk cId="1994128224" sldId="2147483648"/>
            <pc:sldLayoutMk cId="2422183031" sldId="2147483703"/>
          </pc:sldLayoutMkLst>
        </pc:sldLayoutChg>
        <pc:sldLayoutChg chg="modSp mod">
          <pc:chgData name="Aurélie ROSTAING" userId="24440dc7-ca74-45a3-9780-c4236376ddcd" providerId="ADAL" clId="{609EB776-557B-41D7-80AD-FC0D8098599A}" dt="2025-03-11T15:35:34.097" v="134"/>
          <pc:sldLayoutMkLst>
            <pc:docMk/>
            <pc:sldMasterMk cId="1994128224" sldId="2147483648"/>
            <pc:sldLayoutMk cId="2581332622" sldId="2147483704"/>
          </pc:sldLayoutMkLst>
          <pc:spChg chg="mod">
            <ac:chgData name="Aurélie ROSTAING" userId="24440dc7-ca74-45a3-9780-c4236376ddcd" providerId="ADAL" clId="{609EB776-557B-41D7-80AD-FC0D8098599A}" dt="2025-03-11T15:35:34.097" v="134"/>
            <ac:spMkLst>
              <pc:docMk/>
              <pc:sldMasterMk cId="1994128224" sldId="2147483648"/>
              <pc:sldLayoutMk cId="2581332622" sldId="2147483704"/>
              <ac:spMk id="3" creationId="{7C0E098A-90B1-3E3E-CBEA-FDEF8EC412C2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3:50.967" v="106"/>
          <pc:sldLayoutMkLst>
            <pc:docMk/>
            <pc:sldMasterMk cId="1994128224" sldId="2147483648"/>
            <pc:sldLayoutMk cId="849761401" sldId="2147483705"/>
          </pc:sldLayoutMkLst>
          <pc:spChg chg="mod">
            <ac:chgData name="Aurélie ROSTAING" userId="24440dc7-ca74-45a3-9780-c4236376ddcd" providerId="ADAL" clId="{609EB776-557B-41D7-80AD-FC0D8098599A}" dt="2025-03-11T15:33:50.967" v="106"/>
            <ac:spMkLst>
              <pc:docMk/>
              <pc:sldMasterMk cId="1994128224" sldId="2147483648"/>
              <pc:sldLayoutMk cId="849761401" sldId="2147483705"/>
              <ac:spMk id="12" creationId="{6FB8AEB0-9F5F-C3B9-555A-23387B2BF2BD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5:07.387" v="127"/>
          <pc:sldLayoutMkLst>
            <pc:docMk/>
            <pc:sldMasterMk cId="1994128224" sldId="2147483648"/>
            <pc:sldLayoutMk cId="3831383969" sldId="2147483706"/>
          </pc:sldLayoutMkLst>
          <pc:spChg chg="mod">
            <ac:chgData name="Aurélie ROSTAING" userId="24440dc7-ca74-45a3-9780-c4236376ddcd" providerId="ADAL" clId="{609EB776-557B-41D7-80AD-FC0D8098599A}" dt="2025-03-11T15:35:07.387" v="127"/>
            <ac:spMkLst>
              <pc:docMk/>
              <pc:sldMasterMk cId="1994128224" sldId="2147483648"/>
              <pc:sldLayoutMk cId="3831383969" sldId="2147483706"/>
              <ac:spMk id="6" creationId="{E41EDD79-B8B1-77E2-2782-6E39BF650BC2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4:37.411" v="119"/>
          <pc:sldLayoutMkLst>
            <pc:docMk/>
            <pc:sldMasterMk cId="1994128224" sldId="2147483648"/>
            <pc:sldLayoutMk cId="4143509560" sldId="2147483707"/>
          </pc:sldLayoutMkLst>
          <pc:spChg chg="mod">
            <ac:chgData name="Aurélie ROSTAING" userId="24440dc7-ca74-45a3-9780-c4236376ddcd" providerId="ADAL" clId="{609EB776-557B-41D7-80AD-FC0D8098599A}" dt="2025-03-11T15:34:37.411" v="119"/>
            <ac:spMkLst>
              <pc:docMk/>
              <pc:sldMasterMk cId="1994128224" sldId="2147483648"/>
              <pc:sldLayoutMk cId="4143509560" sldId="2147483707"/>
              <ac:spMk id="5" creationId="{2FB887D7-5406-5F02-F507-0ABE467D85B7}"/>
            </ac:spMkLst>
          </pc:spChg>
        </pc:sldLayoutChg>
        <pc:sldLayoutChg chg="modSp mod">
          <pc:chgData name="Aurélie ROSTAING" userId="24440dc7-ca74-45a3-9780-c4236376ddcd" providerId="ADAL" clId="{609EB776-557B-41D7-80AD-FC0D8098599A}" dt="2025-03-11T15:33:55.198" v="107"/>
          <pc:sldLayoutMkLst>
            <pc:docMk/>
            <pc:sldMasterMk cId="1994128224" sldId="2147483648"/>
            <pc:sldLayoutMk cId="3198578359" sldId="2147483708"/>
          </pc:sldLayoutMkLst>
          <pc:spChg chg="mod">
            <ac:chgData name="Aurélie ROSTAING" userId="24440dc7-ca74-45a3-9780-c4236376ddcd" providerId="ADAL" clId="{609EB776-557B-41D7-80AD-FC0D8098599A}" dt="2025-03-11T15:33:55.198" v="107"/>
            <ac:spMkLst>
              <pc:docMk/>
              <pc:sldMasterMk cId="1994128224" sldId="2147483648"/>
              <pc:sldLayoutMk cId="3198578359" sldId="2147483708"/>
              <ac:spMk id="11" creationId="{215807D4-B392-7CBC-E485-4410E8EE3DE6}"/>
            </ac:spMkLst>
          </pc:spChg>
        </pc:sldLayoutChg>
      </pc:sldMasterChg>
    </pc:docChg>
  </pc:docChgLst>
  <pc:docChgLst>
    <pc:chgData name="Magali BATON" userId="7a5f7d44-d164-418e-9426-3e3074ea6a61" providerId="ADAL" clId="{73FB8661-C373-0D4C-8B59-1CBE4953484D}"/>
    <pc:docChg chg="delSld modSld">
      <pc:chgData name="Magali BATON" userId="7a5f7d44-d164-418e-9426-3e3074ea6a61" providerId="ADAL" clId="{73FB8661-C373-0D4C-8B59-1CBE4953484D}" dt="2025-05-05T12:34:20.734" v="67" actId="20577"/>
      <pc:docMkLst>
        <pc:docMk/>
      </pc:docMkLst>
      <pc:sldChg chg="modSp mod">
        <pc:chgData name="Magali BATON" userId="7a5f7d44-d164-418e-9426-3e3074ea6a61" providerId="ADAL" clId="{73FB8661-C373-0D4C-8B59-1CBE4953484D}" dt="2025-05-05T12:25:59.283" v="1" actId="20577"/>
        <pc:sldMkLst>
          <pc:docMk/>
          <pc:sldMk cId="4288129146" sldId="398"/>
        </pc:sldMkLst>
        <pc:spChg chg="mod">
          <ac:chgData name="Magali BATON" userId="7a5f7d44-d164-418e-9426-3e3074ea6a61" providerId="ADAL" clId="{73FB8661-C373-0D4C-8B59-1CBE4953484D}" dt="2025-05-05T12:25:59.283" v="1" actId="20577"/>
          <ac:spMkLst>
            <pc:docMk/>
            <pc:sldMk cId="4288129146" sldId="398"/>
            <ac:spMk id="3" creationId="{9FFCB036-A009-801A-517B-080DC875F80C}"/>
          </ac:spMkLst>
        </pc:spChg>
      </pc:sldChg>
      <pc:sldChg chg="modSp mod">
        <pc:chgData name="Magali BATON" userId="7a5f7d44-d164-418e-9426-3e3074ea6a61" providerId="ADAL" clId="{73FB8661-C373-0D4C-8B59-1CBE4953484D}" dt="2025-05-05T12:26:37.776" v="11" actId="20577"/>
        <pc:sldMkLst>
          <pc:docMk/>
          <pc:sldMk cId="1644992875" sldId="401"/>
        </pc:sldMkLst>
        <pc:spChg chg="mod">
          <ac:chgData name="Magali BATON" userId="7a5f7d44-d164-418e-9426-3e3074ea6a61" providerId="ADAL" clId="{73FB8661-C373-0D4C-8B59-1CBE4953484D}" dt="2025-05-05T12:26:37.776" v="11" actId="20577"/>
          <ac:spMkLst>
            <pc:docMk/>
            <pc:sldMk cId="1644992875" sldId="401"/>
            <ac:spMk id="3" creationId="{36B95E01-FBB6-EF84-28E6-F1DDF87A65E4}"/>
          </ac:spMkLst>
        </pc:spChg>
      </pc:sldChg>
      <pc:sldChg chg="del">
        <pc:chgData name="Magali BATON" userId="7a5f7d44-d164-418e-9426-3e3074ea6a61" providerId="ADAL" clId="{73FB8661-C373-0D4C-8B59-1CBE4953484D}" dt="2025-05-05T12:32:11.676" v="42" actId="2696"/>
        <pc:sldMkLst>
          <pc:docMk/>
          <pc:sldMk cId="1222952126" sldId="403"/>
        </pc:sldMkLst>
      </pc:sldChg>
      <pc:sldChg chg="del">
        <pc:chgData name="Magali BATON" userId="7a5f7d44-d164-418e-9426-3e3074ea6a61" providerId="ADAL" clId="{73FB8661-C373-0D4C-8B59-1CBE4953484D}" dt="2025-05-05T12:32:11.684" v="43" actId="2696"/>
        <pc:sldMkLst>
          <pc:docMk/>
          <pc:sldMk cId="3464004865" sldId="404"/>
        </pc:sldMkLst>
      </pc:sldChg>
      <pc:sldChg chg="del">
        <pc:chgData name="Magali BATON" userId="7a5f7d44-d164-418e-9426-3e3074ea6a61" providerId="ADAL" clId="{73FB8661-C373-0D4C-8B59-1CBE4953484D}" dt="2025-05-05T12:32:11.691" v="44" actId="2696"/>
        <pc:sldMkLst>
          <pc:docMk/>
          <pc:sldMk cId="974979246" sldId="405"/>
        </pc:sldMkLst>
      </pc:sldChg>
      <pc:sldChg chg="modSp mod">
        <pc:chgData name="Magali BATON" userId="7a5f7d44-d164-418e-9426-3e3074ea6a61" providerId="ADAL" clId="{73FB8661-C373-0D4C-8B59-1CBE4953484D}" dt="2025-05-05T12:28:43.548" v="41" actId="20577"/>
        <pc:sldMkLst>
          <pc:docMk/>
          <pc:sldMk cId="2106788123" sldId="406"/>
        </pc:sldMkLst>
        <pc:spChg chg="mod">
          <ac:chgData name="Magali BATON" userId="7a5f7d44-d164-418e-9426-3e3074ea6a61" providerId="ADAL" clId="{73FB8661-C373-0D4C-8B59-1CBE4953484D}" dt="2025-05-05T12:28:43.548" v="41" actId="20577"/>
          <ac:spMkLst>
            <pc:docMk/>
            <pc:sldMk cId="2106788123" sldId="406"/>
            <ac:spMk id="3" creationId="{616ECFA7-FC7D-677B-EE5C-787757665E60}"/>
          </ac:spMkLst>
        </pc:spChg>
      </pc:sldChg>
      <pc:sldChg chg="modSp mod">
        <pc:chgData name="Magali BATON" userId="7a5f7d44-d164-418e-9426-3e3074ea6a61" providerId="ADAL" clId="{73FB8661-C373-0D4C-8B59-1CBE4953484D}" dt="2025-05-05T12:34:20.734" v="67" actId="20577"/>
        <pc:sldMkLst>
          <pc:docMk/>
          <pc:sldMk cId="958119489" sldId="466"/>
        </pc:sldMkLst>
        <pc:spChg chg="mod">
          <ac:chgData name="Magali BATON" userId="7a5f7d44-d164-418e-9426-3e3074ea6a61" providerId="ADAL" clId="{73FB8661-C373-0D4C-8B59-1CBE4953484D}" dt="2025-05-05T12:34:20.734" v="67" actId="20577"/>
          <ac:spMkLst>
            <pc:docMk/>
            <pc:sldMk cId="958119489" sldId="466"/>
            <ac:spMk id="23" creationId="{1C50DAC0-4588-EE2B-50BE-EE4E4B0BB4EA}"/>
          </ac:spMkLst>
        </pc:spChg>
      </pc:sldChg>
    </pc:docChg>
  </pc:docChgLst>
  <pc:docChgLst>
    <pc:chgData name="Magali BATON" userId="7a5f7d44-d164-418e-9426-3e3074ea6a61" providerId="ADAL" clId="{8E2FD97B-289B-CE46-B9B0-F4EF476CFD2E}"/>
    <pc:docChg chg="custSel addSld modSld sldOrd">
      <pc:chgData name="Magali BATON" userId="7a5f7d44-d164-418e-9426-3e3074ea6a61" providerId="ADAL" clId="{8E2FD97B-289B-CE46-B9B0-F4EF476CFD2E}" dt="2025-04-24T15:46:04.081" v="77" actId="20578"/>
      <pc:docMkLst>
        <pc:docMk/>
      </pc:docMkLst>
      <pc:sldChg chg="add">
        <pc:chgData name="Magali BATON" userId="7a5f7d44-d164-418e-9426-3e3074ea6a61" providerId="ADAL" clId="{8E2FD97B-289B-CE46-B9B0-F4EF476CFD2E}" dt="2025-04-22T15:34:55.292" v="48"/>
        <pc:sldMkLst>
          <pc:docMk/>
          <pc:sldMk cId="1409042220" sldId="258"/>
        </pc:sldMkLst>
      </pc:sldChg>
      <pc:sldChg chg="addSp delSp modSp mod ord">
        <pc:chgData name="Magali BATON" userId="7a5f7d44-d164-418e-9426-3e3074ea6a61" providerId="ADAL" clId="{8E2FD97B-289B-CE46-B9B0-F4EF476CFD2E}" dt="2025-04-24T15:46:04.081" v="77" actId="20578"/>
        <pc:sldMkLst>
          <pc:docMk/>
          <pc:sldMk cId="3533460298" sldId="277"/>
        </pc:sldMkLst>
        <pc:spChg chg="add mod">
          <ac:chgData name="Magali BATON" userId="7a5f7d44-d164-418e-9426-3e3074ea6a61" providerId="ADAL" clId="{8E2FD97B-289B-CE46-B9B0-F4EF476CFD2E}" dt="2025-04-24T15:37:44.200" v="70" actId="20577"/>
          <ac:spMkLst>
            <pc:docMk/>
            <pc:sldMk cId="3533460298" sldId="277"/>
            <ac:spMk id="7" creationId="{DBD665BD-81EE-1D6D-5058-AE6FF4D054AC}"/>
          </ac:spMkLst>
        </pc:spChg>
        <pc:spChg chg="mod">
          <ac:chgData name="Magali BATON" userId="7a5f7d44-d164-418e-9426-3e3074ea6a61" providerId="ADAL" clId="{8E2FD97B-289B-CE46-B9B0-F4EF476CFD2E}" dt="2025-04-13T16:31:41.856" v="46" actId="20577"/>
          <ac:spMkLst>
            <pc:docMk/>
            <pc:sldMk cId="3533460298" sldId="277"/>
            <ac:spMk id="16" creationId="{16675424-DAE8-CE47-9179-2EC73945316F}"/>
          </ac:spMkLst>
        </pc:spChg>
      </pc:sldChg>
      <pc:sldChg chg="add">
        <pc:chgData name="Magali BATON" userId="7a5f7d44-d164-418e-9426-3e3074ea6a61" providerId="ADAL" clId="{8E2FD97B-289B-CE46-B9B0-F4EF476CFD2E}" dt="2025-04-22T15:34:36.831" v="47"/>
        <pc:sldMkLst>
          <pc:docMk/>
          <pc:sldMk cId="3365384529" sldId="278"/>
        </pc:sldMkLst>
      </pc:sldChg>
      <pc:sldChg chg="add">
        <pc:chgData name="Magali BATON" userId="7a5f7d44-d164-418e-9426-3e3074ea6a61" providerId="ADAL" clId="{8E2FD97B-289B-CE46-B9B0-F4EF476CFD2E}" dt="2025-04-22T15:34:55.292" v="48"/>
        <pc:sldMkLst>
          <pc:docMk/>
          <pc:sldMk cId="0" sldId="328"/>
        </pc:sldMkLst>
      </pc:sldChg>
      <pc:sldChg chg="add">
        <pc:chgData name="Magali BATON" userId="7a5f7d44-d164-418e-9426-3e3074ea6a61" providerId="ADAL" clId="{8E2FD97B-289B-CE46-B9B0-F4EF476CFD2E}" dt="2025-04-22T15:34:36.831" v="47"/>
        <pc:sldMkLst>
          <pc:docMk/>
          <pc:sldMk cId="0" sldId="363"/>
        </pc:sldMkLst>
      </pc:sldChg>
      <pc:sldChg chg="add">
        <pc:chgData name="Magali BATON" userId="7a5f7d44-d164-418e-9426-3e3074ea6a61" providerId="ADAL" clId="{8E2FD97B-289B-CE46-B9B0-F4EF476CFD2E}" dt="2025-04-22T15:34:36.831" v="47"/>
        <pc:sldMkLst>
          <pc:docMk/>
          <pc:sldMk cId="532322797" sldId="381"/>
        </pc:sldMkLst>
      </pc:sldChg>
      <pc:sldChg chg="addSp delSp modSp mod">
        <pc:chgData name="Magali BATON" userId="7a5f7d44-d164-418e-9426-3e3074ea6a61" providerId="ADAL" clId="{8E2FD97B-289B-CE46-B9B0-F4EF476CFD2E}" dt="2025-04-24T15:37:26.226" v="55" actId="20577"/>
        <pc:sldMkLst>
          <pc:docMk/>
          <pc:sldMk cId="3839938711" sldId="382"/>
        </pc:sldMkLst>
      </pc:sldChg>
      <pc:sldChg chg="modSp mod">
        <pc:chgData name="Magali BATON" userId="7a5f7d44-d164-418e-9426-3e3074ea6a61" providerId="ADAL" clId="{8E2FD97B-289B-CE46-B9B0-F4EF476CFD2E}" dt="2025-04-13T16:30:18.794" v="1" actId="20577"/>
        <pc:sldMkLst>
          <pc:docMk/>
          <pc:sldMk cId="779546066" sldId="402"/>
        </pc:sldMkLst>
        <pc:spChg chg="mod">
          <ac:chgData name="Magali BATON" userId="7a5f7d44-d164-418e-9426-3e3074ea6a61" providerId="ADAL" clId="{8E2FD97B-289B-CE46-B9B0-F4EF476CFD2E}" dt="2025-04-13T16:30:18.794" v="1" actId="20577"/>
          <ac:spMkLst>
            <pc:docMk/>
            <pc:sldMk cId="779546066" sldId="402"/>
            <ac:spMk id="5" creationId="{56B3F31C-C111-AF6F-BA54-A1BFF48E4CD0}"/>
          </ac:spMkLst>
        </pc:spChg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2649067457" sldId="416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199320076" sldId="417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2702944376" sldId="418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397862844" sldId="454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1569366956" sldId="456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550460890" sldId="460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3258363575" sldId="461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135057374" sldId="462"/>
        </pc:sldMkLst>
      </pc:sldChg>
      <pc:sldChg chg="add">
        <pc:chgData name="Magali BATON" userId="7a5f7d44-d164-418e-9426-3e3074ea6a61" providerId="ADAL" clId="{8E2FD97B-289B-CE46-B9B0-F4EF476CFD2E}" dt="2025-04-22T15:34:36.831" v="47"/>
        <pc:sldMkLst>
          <pc:docMk/>
          <pc:sldMk cId="1237295623" sldId="464"/>
        </pc:sldMkLst>
      </pc:sldChg>
      <pc:sldChg chg="add">
        <pc:chgData name="Magali BATON" userId="7a5f7d44-d164-418e-9426-3e3074ea6a61" providerId="ADAL" clId="{8E2FD97B-289B-CE46-B9B0-F4EF476CFD2E}" dt="2025-04-22T15:34:55.292" v="48"/>
        <pc:sldMkLst>
          <pc:docMk/>
          <pc:sldMk cId="3132201568" sldId="465"/>
        </pc:sldMkLst>
      </pc:sldChg>
      <pc:sldChg chg="add">
        <pc:chgData name="Magali BATON" userId="7a5f7d44-d164-418e-9426-3e3074ea6a61" providerId="ADAL" clId="{8E2FD97B-289B-CE46-B9B0-F4EF476CFD2E}" dt="2025-04-22T15:34:55.292" v="48"/>
        <pc:sldMkLst>
          <pc:docMk/>
          <pc:sldMk cId="958119489" sldId="466"/>
        </pc:sldMkLst>
      </pc:sldChg>
      <pc:sldChg chg="add">
        <pc:chgData name="Magali BATON" userId="7a5f7d44-d164-418e-9426-3e3074ea6a61" providerId="ADAL" clId="{8E2FD97B-289B-CE46-B9B0-F4EF476CFD2E}" dt="2025-04-22T15:34:36.831" v="47"/>
        <pc:sldMkLst>
          <pc:docMk/>
          <pc:sldMk cId="2468361363" sldId="469"/>
        </pc:sldMkLst>
      </pc:sldChg>
      <pc:sldChg chg="add">
        <pc:chgData name="Magali BATON" userId="7a5f7d44-d164-418e-9426-3e3074ea6a61" providerId="ADAL" clId="{8E2FD97B-289B-CE46-B9B0-F4EF476CFD2E}" dt="2025-04-22T15:34:55.292" v="48"/>
        <pc:sldMkLst>
          <pc:docMk/>
          <pc:sldMk cId="855289504" sldId="470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1403768877" sldId="471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3278886644" sldId="472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3416657195" sldId="473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4160700763" sldId="474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721897247" sldId="475"/>
        </pc:sldMkLst>
      </pc:sldChg>
      <pc:sldChg chg="add">
        <pc:chgData name="Magali BATON" userId="7a5f7d44-d164-418e-9426-3e3074ea6a61" providerId="ADAL" clId="{8E2FD97B-289B-CE46-B9B0-F4EF476CFD2E}" dt="2025-04-22T15:35:39.491" v="49"/>
        <pc:sldMkLst>
          <pc:docMk/>
          <pc:sldMk cId="3684557210" sldId="476"/>
        </pc:sldMkLst>
      </pc:sldChg>
    </pc:docChg>
  </pc:docChgLst>
  <pc:docChgLst>
    <pc:chgData name="Aurélie ROSTAING" userId="24440dc7-ca74-45a3-9780-c4236376ddcd" providerId="ADAL" clId="{3362C538-C3D2-43AD-93BD-21AF981FC8C4}"/>
    <pc:docChg chg="undo redo custSel addSld delSld modSld modMainMaster">
      <pc:chgData name="Aurélie ROSTAING" userId="24440dc7-ca74-45a3-9780-c4236376ddcd" providerId="ADAL" clId="{3362C538-C3D2-43AD-93BD-21AF981FC8C4}" dt="2025-04-25T08:04:44.265" v="852" actId="47"/>
      <pc:docMkLst>
        <pc:docMk/>
      </pc:docMkLst>
      <pc:sldChg chg="modSp mod">
        <pc:chgData name="Aurélie ROSTAING" userId="24440dc7-ca74-45a3-9780-c4236376ddcd" providerId="ADAL" clId="{3362C538-C3D2-43AD-93BD-21AF981FC8C4}" dt="2025-04-10T12:06:55.995" v="28" actId="1076"/>
        <pc:sldMkLst>
          <pc:docMk/>
          <pc:sldMk cId="1676785108" sldId="256"/>
        </pc:sldMkLst>
        <pc:spChg chg="mod">
          <ac:chgData name="Aurélie ROSTAING" userId="24440dc7-ca74-45a3-9780-c4236376ddcd" providerId="ADAL" clId="{3362C538-C3D2-43AD-93BD-21AF981FC8C4}" dt="2025-04-10T12:06:52.635" v="27" actId="1076"/>
          <ac:spMkLst>
            <pc:docMk/>
            <pc:sldMk cId="1676785108" sldId="256"/>
            <ac:spMk id="5" creationId="{9E0C4FAF-3920-3568-F6EA-37C32B299BD0}"/>
          </ac:spMkLst>
        </pc:spChg>
        <pc:spChg chg="mod">
          <ac:chgData name="Aurélie ROSTAING" userId="24440dc7-ca74-45a3-9780-c4236376ddcd" providerId="ADAL" clId="{3362C538-C3D2-43AD-93BD-21AF981FC8C4}" dt="2025-04-10T12:06:55.995" v="28" actId="1076"/>
          <ac:spMkLst>
            <pc:docMk/>
            <pc:sldMk cId="1676785108" sldId="256"/>
            <ac:spMk id="6" creationId="{D708F8A6-5299-6CF3-55BB-88F8DB064954}"/>
          </ac:spMkLst>
        </pc:spChg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0" sldId="257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1409042220" sldId="258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3614412475" sldId="262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1936871490" sldId="263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0" sldId="268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2124955507" sldId="272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1953878100" sldId="275"/>
        </pc:sldMkLst>
      </pc:sldChg>
      <pc:sldChg chg="modSp mod">
        <pc:chgData name="Aurélie ROSTAING" userId="24440dc7-ca74-45a3-9780-c4236376ddcd" providerId="ADAL" clId="{3362C538-C3D2-43AD-93BD-21AF981FC8C4}" dt="2025-04-10T12:33:08.379" v="764" actId="20577"/>
        <pc:sldMkLst>
          <pc:docMk/>
          <pc:sldMk cId="3533460298" sldId="277"/>
        </pc:sldMkLst>
        <pc:spChg chg="mod">
          <ac:chgData name="Aurélie ROSTAING" userId="24440dc7-ca74-45a3-9780-c4236376ddcd" providerId="ADAL" clId="{3362C538-C3D2-43AD-93BD-21AF981FC8C4}" dt="2025-04-10T12:33:08.379" v="764" actId="20577"/>
          <ac:spMkLst>
            <pc:docMk/>
            <pc:sldMk cId="3533460298" sldId="277"/>
            <ac:spMk id="4" creationId="{D87501D4-A4B4-820D-61D9-E461CEE54B44}"/>
          </ac:spMkLst>
        </pc:spChg>
      </pc:sldChg>
      <pc:sldChg chg="modSp del mod">
        <pc:chgData name="Aurélie ROSTAING" userId="24440dc7-ca74-45a3-9780-c4236376ddcd" providerId="ADAL" clId="{3362C538-C3D2-43AD-93BD-21AF981FC8C4}" dt="2025-04-23T08:41:55.239" v="841" actId="1076"/>
        <pc:sldMkLst>
          <pc:docMk/>
          <pc:sldMk cId="3365384529" sldId="278"/>
        </pc:sldMkLst>
        <pc:spChg chg="mod">
          <ac:chgData name="Aurélie ROSTAING" userId="24440dc7-ca74-45a3-9780-c4236376ddcd" providerId="ADAL" clId="{3362C538-C3D2-43AD-93BD-21AF981FC8C4}" dt="2025-04-23T08:41:55.239" v="841" actId="1076"/>
          <ac:spMkLst>
            <pc:docMk/>
            <pc:sldMk cId="3365384529" sldId="278"/>
            <ac:spMk id="27" creationId="{1AD0A3A6-8368-9733-E3AB-0D15C94D9C5B}"/>
          </ac:spMkLst>
        </pc:spChg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3839187300" sldId="279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3745758023" sldId="281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1589191451" sldId="285"/>
        </pc:sldMkLst>
      </pc:sldChg>
      <pc:sldChg chg="del">
        <pc:chgData name="Aurélie ROSTAING" userId="24440dc7-ca74-45a3-9780-c4236376ddcd" providerId="ADAL" clId="{3362C538-C3D2-43AD-93BD-21AF981FC8C4}" dt="2025-04-10T12:34:52.240" v="838" actId="47"/>
        <pc:sldMkLst>
          <pc:docMk/>
          <pc:sldMk cId="2515839267" sldId="324"/>
        </pc:sldMkLst>
      </pc:sldChg>
      <pc:sldChg chg="del">
        <pc:chgData name="Aurélie ROSTAING" userId="24440dc7-ca74-45a3-9780-c4236376ddcd" providerId="ADAL" clId="{3362C538-C3D2-43AD-93BD-21AF981FC8C4}" dt="2025-04-10T12:34:52.240" v="838" actId="47"/>
        <pc:sldMkLst>
          <pc:docMk/>
          <pc:sldMk cId="1491013971" sldId="325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2567669502" sldId="326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2132439882" sldId="327"/>
        </pc:sldMkLst>
      </pc:sldChg>
      <pc:sldChg chg="del">
        <pc:chgData name="Aurélie ROSTAING" userId="24440dc7-ca74-45a3-9780-c4236376ddcd" providerId="ADAL" clId="{3362C538-C3D2-43AD-93BD-21AF981FC8C4}" dt="2025-04-25T08:04:44.265" v="852" actId="47"/>
        <pc:sldMkLst>
          <pc:docMk/>
          <pc:sldMk cId="0" sldId="328"/>
        </pc:sldMkLst>
      </pc:sldChg>
      <pc:sldChg chg="modSp mod">
        <pc:chgData name="Aurélie ROSTAING" userId="24440dc7-ca74-45a3-9780-c4236376ddcd" providerId="ADAL" clId="{3362C538-C3D2-43AD-93BD-21AF981FC8C4}" dt="2025-04-10T12:20:09.902" v="426" actId="2711"/>
        <pc:sldMkLst>
          <pc:docMk/>
          <pc:sldMk cId="1273826029" sldId="362"/>
        </pc:sldMkLst>
        <pc:spChg chg="mod">
          <ac:chgData name="Aurélie ROSTAING" userId="24440dc7-ca74-45a3-9780-c4236376ddcd" providerId="ADAL" clId="{3362C538-C3D2-43AD-93BD-21AF981FC8C4}" dt="2025-04-10T12:20:09.902" v="426" actId="2711"/>
          <ac:spMkLst>
            <pc:docMk/>
            <pc:sldMk cId="1273826029" sldId="362"/>
            <ac:spMk id="5" creationId="{B4C213B0-6D09-1C70-6651-5D7057F44D65}"/>
          </ac:spMkLst>
        </pc:spChg>
      </pc:sldChg>
      <pc:sldChg chg="del">
        <pc:chgData name="Aurélie ROSTAING" userId="24440dc7-ca74-45a3-9780-c4236376ddcd" providerId="ADAL" clId="{3362C538-C3D2-43AD-93BD-21AF981FC8C4}" dt="2025-04-25T08:04:11.495" v="847" actId="47"/>
        <pc:sldMkLst>
          <pc:docMk/>
          <pc:sldMk cId="0" sldId="363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4157298106" sldId="365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4084098700" sldId="366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4213390257" sldId="367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3922319013" sldId="368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3960089229" sldId="369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963099218" sldId="371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3771450946" sldId="372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1458100978" sldId="373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1393043855" sldId="374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3965451258" sldId="375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2655693965" sldId="376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3829985535" sldId="377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541131464" sldId="378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3202036330" sldId="379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1191063525" sldId="380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532322797" sldId="381"/>
        </pc:sldMkLst>
      </pc:sldChg>
      <pc:sldChg chg="modSp del mod">
        <pc:chgData name="Aurélie ROSTAING" userId="24440dc7-ca74-45a3-9780-c4236376ddcd" providerId="ADAL" clId="{3362C538-C3D2-43AD-93BD-21AF981FC8C4}" dt="2025-04-25T08:03:46.693" v="845" actId="47"/>
        <pc:sldMkLst>
          <pc:docMk/>
          <pc:sldMk cId="3839938711" sldId="382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2936107076" sldId="384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1192831988" sldId="385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2600504288" sldId="386"/>
        </pc:sldMkLst>
      </pc:sldChg>
      <pc:sldChg chg="del">
        <pc:chgData name="Aurélie ROSTAING" userId="24440dc7-ca74-45a3-9780-c4236376ddcd" providerId="ADAL" clId="{3362C538-C3D2-43AD-93BD-21AF981FC8C4}" dt="2025-04-10T12:34:41.763" v="837" actId="47"/>
        <pc:sldMkLst>
          <pc:docMk/>
          <pc:sldMk cId="539532296" sldId="387"/>
        </pc:sldMkLst>
      </pc:sldChg>
      <pc:sldChg chg="addSp modSp new mod modClrScheme chgLayout">
        <pc:chgData name="Aurélie ROSTAING" userId="24440dc7-ca74-45a3-9780-c4236376ddcd" providerId="ADAL" clId="{3362C538-C3D2-43AD-93BD-21AF981FC8C4}" dt="2025-04-10T12:38:57.639" v="840" actId="20577"/>
        <pc:sldMkLst>
          <pc:docMk/>
          <pc:sldMk cId="3543171006" sldId="388"/>
        </pc:sldMkLst>
        <pc:spChg chg="add mod">
          <ac:chgData name="Aurélie ROSTAING" userId="24440dc7-ca74-45a3-9780-c4236376ddcd" providerId="ADAL" clId="{3362C538-C3D2-43AD-93BD-21AF981FC8C4}" dt="2025-04-10T12:38:57.639" v="840" actId="20577"/>
          <ac:spMkLst>
            <pc:docMk/>
            <pc:sldMk cId="3543171006" sldId="388"/>
            <ac:spMk id="2" creationId="{F905B774-CF72-58C2-EAEF-8E1440573D99}"/>
          </ac:spMkLst>
        </pc:spChg>
        <pc:spChg chg="add mod">
          <ac:chgData name="Aurélie ROSTAING" userId="24440dc7-ca74-45a3-9780-c4236376ddcd" providerId="ADAL" clId="{3362C538-C3D2-43AD-93BD-21AF981FC8C4}" dt="2025-04-10T12:07:57.806" v="98" actId="1076"/>
          <ac:spMkLst>
            <pc:docMk/>
            <pc:sldMk cId="3543171006" sldId="388"/>
            <ac:spMk id="3" creationId="{4A2EFD08-5CC1-2762-B8AD-23547AB2741E}"/>
          </ac:spMkLst>
        </pc:spChg>
      </pc:sldChg>
      <pc:sldChg chg="addSp delSp modSp new mod modClrScheme chgLayout">
        <pc:chgData name="Aurélie ROSTAING" userId="24440dc7-ca74-45a3-9780-c4236376ddcd" providerId="ADAL" clId="{3362C538-C3D2-43AD-93BD-21AF981FC8C4}" dt="2025-04-10T12:09:42.242" v="258" actId="1076"/>
        <pc:sldMkLst>
          <pc:docMk/>
          <pc:sldMk cId="1399867956" sldId="389"/>
        </pc:sldMkLst>
        <pc:spChg chg="add mod">
          <ac:chgData name="Aurélie ROSTAING" userId="24440dc7-ca74-45a3-9780-c4236376ddcd" providerId="ADAL" clId="{3362C538-C3D2-43AD-93BD-21AF981FC8C4}" dt="2025-04-10T12:09:01.755" v="171" actId="20577"/>
          <ac:spMkLst>
            <pc:docMk/>
            <pc:sldMk cId="1399867956" sldId="389"/>
            <ac:spMk id="2" creationId="{FF0CE7D0-301E-7FB4-5E4B-D81541BE09CB}"/>
          </ac:spMkLst>
        </pc:spChg>
        <pc:spChg chg="add mod">
          <ac:chgData name="Aurélie ROSTAING" userId="24440dc7-ca74-45a3-9780-c4236376ddcd" providerId="ADAL" clId="{3362C538-C3D2-43AD-93BD-21AF981FC8C4}" dt="2025-04-10T12:08:16.939" v="100" actId="700"/>
          <ac:spMkLst>
            <pc:docMk/>
            <pc:sldMk cId="1399867956" sldId="389"/>
            <ac:spMk id="4" creationId="{7312DB9A-1807-9E5E-6E38-9E50F0D824F8}"/>
          </ac:spMkLst>
        </pc:spChg>
        <pc:spChg chg="add mod">
          <ac:chgData name="Aurélie ROSTAING" userId="24440dc7-ca74-45a3-9780-c4236376ddcd" providerId="ADAL" clId="{3362C538-C3D2-43AD-93BD-21AF981FC8C4}" dt="2025-04-10T12:09:42.242" v="258" actId="1076"/>
          <ac:spMkLst>
            <pc:docMk/>
            <pc:sldMk cId="1399867956" sldId="389"/>
            <ac:spMk id="6" creationId="{15461F98-FC46-138D-209A-5F4BC5387B6B}"/>
          </ac:spMkLst>
        </pc:spChg>
      </pc:sldChg>
      <pc:sldChg chg="addSp delSp modSp new mod modClrScheme chgLayout">
        <pc:chgData name="Aurélie ROSTAING" userId="24440dc7-ca74-45a3-9780-c4236376ddcd" providerId="ADAL" clId="{3362C538-C3D2-43AD-93BD-21AF981FC8C4}" dt="2025-04-10T12:14:30.658" v="319" actId="123"/>
        <pc:sldMkLst>
          <pc:docMk/>
          <pc:sldMk cId="4208378382" sldId="390"/>
        </pc:sldMkLst>
        <pc:spChg chg="add mod ord">
          <ac:chgData name="Aurélie ROSTAING" userId="24440dc7-ca74-45a3-9780-c4236376ddcd" providerId="ADAL" clId="{3362C538-C3D2-43AD-93BD-21AF981FC8C4}" dt="2025-04-10T12:13:35.368" v="302" actId="1076"/>
          <ac:spMkLst>
            <pc:docMk/>
            <pc:sldMk cId="4208378382" sldId="390"/>
            <ac:spMk id="5" creationId="{CAF7774E-DDFD-5A59-D224-45B68B5B0B38}"/>
          </ac:spMkLst>
        </pc:spChg>
        <pc:spChg chg="add mod ord">
          <ac:chgData name="Aurélie ROSTAING" userId="24440dc7-ca74-45a3-9780-c4236376ddcd" providerId="ADAL" clId="{3362C538-C3D2-43AD-93BD-21AF981FC8C4}" dt="2025-04-10T12:10:13.949" v="260" actId="700"/>
          <ac:spMkLst>
            <pc:docMk/>
            <pc:sldMk cId="4208378382" sldId="390"/>
            <ac:spMk id="6" creationId="{93045EB6-44B7-4C0E-17F1-03CD6D82645A}"/>
          </ac:spMkLst>
        </pc:spChg>
        <pc:spChg chg="add mod">
          <ac:chgData name="Aurélie ROSTAING" userId="24440dc7-ca74-45a3-9780-c4236376ddcd" providerId="ADAL" clId="{3362C538-C3D2-43AD-93BD-21AF981FC8C4}" dt="2025-04-10T12:14:30.658" v="319" actId="123"/>
          <ac:spMkLst>
            <pc:docMk/>
            <pc:sldMk cId="4208378382" sldId="390"/>
            <ac:spMk id="8" creationId="{2D3CDB02-2BF1-CE6C-A93A-CB56BABBCBE4}"/>
          </ac:spMkLst>
        </pc:spChg>
      </pc:sldChg>
      <pc:sldChg chg="new del">
        <pc:chgData name="Aurélie ROSTAING" userId="24440dc7-ca74-45a3-9780-c4236376ddcd" providerId="ADAL" clId="{3362C538-C3D2-43AD-93BD-21AF981FC8C4}" dt="2025-04-10T12:14:52.092" v="321" actId="47"/>
        <pc:sldMkLst>
          <pc:docMk/>
          <pc:sldMk cId="1594214194" sldId="391"/>
        </pc:sldMkLst>
      </pc:sldChg>
      <pc:sldChg chg="addSp delSp modSp new mod modClrScheme chgLayout">
        <pc:chgData name="Aurélie ROSTAING" userId="24440dc7-ca74-45a3-9780-c4236376ddcd" providerId="ADAL" clId="{3362C538-C3D2-43AD-93BD-21AF981FC8C4}" dt="2025-04-10T12:17:52.567" v="380" actId="1076"/>
        <pc:sldMkLst>
          <pc:docMk/>
          <pc:sldMk cId="2841251166" sldId="391"/>
        </pc:sldMkLst>
        <pc:spChg chg="add mod ord">
          <ac:chgData name="Aurélie ROSTAING" userId="24440dc7-ca74-45a3-9780-c4236376ddcd" providerId="ADAL" clId="{3362C538-C3D2-43AD-93BD-21AF981FC8C4}" dt="2025-04-10T12:17:52.567" v="380" actId="1076"/>
          <ac:spMkLst>
            <pc:docMk/>
            <pc:sldMk cId="2841251166" sldId="391"/>
            <ac:spMk id="5" creationId="{0EF183F1-AD39-2114-1621-9BB4EF790CE5}"/>
          </ac:spMkLst>
        </pc:spChg>
        <pc:spChg chg="add mod ord">
          <ac:chgData name="Aurélie ROSTAING" userId="24440dc7-ca74-45a3-9780-c4236376ddcd" providerId="ADAL" clId="{3362C538-C3D2-43AD-93BD-21AF981FC8C4}" dt="2025-04-10T12:17:08.331" v="378" actId="255"/>
          <ac:spMkLst>
            <pc:docMk/>
            <pc:sldMk cId="2841251166" sldId="391"/>
            <ac:spMk id="6" creationId="{23A18AC2-EAA5-CE49-942B-E38C2940D273}"/>
          </ac:spMkLst>
        </pc:spChg>
        <pc:spChg chg="add mod ord">
          <ac:chgData name="Aurélie ROSTAING" userId="24440dc7-ca74-45a3-9780-c4236376ddcd" providerId="ADAL" clId="{3362C538-C3D2-43AD-93BD-21AF981FC8C4}" dt="2025-04-10T12:15:20.956" v="323" actId="700"/>
          <ac:spMkLst>
            <pc:docMk/>
            <pc:sldMk cId="2841251166" sldId="391"/>
            <ac:spMk id="7" creationId="{4EBA6F33-2773-E239-C309-3014EB2FE18E}"/>
          </ac:spMkLst>
        </pc:spChg>
      </pc:sldChg>
      <pc:sldChg chg="modSp add mod">
        <pc:chgData name="Aurélie ROSTAING" userId="24440dc7-ca74-45a3-9780-c4236376ddcd" providerId="ADAL" clId="{3362C538-C3D2-43AD-93BD-21AF981FC8C4}" dt="2025-04-10T12:19:20.975" v="420" actId="1076"/>
        <pc:sldMkLst>
          <pc:docMk/>
          <pc:sldMk cId="3464019494" sldId="392"/>
        </pc:sldMkLst>
        <pc:spChg chg="mod">
          <ac:chgData name="Aurélie ROSTAING" userId="24440dc7-ca74-45a3-9780-c4236376ddcd" providerId="ADAL" clId="{3362C538-C3D2-43AD-93BD-21AF981FC8C4}" dt="2025-04-10T12:19:20.975" v="420" actId="1076"/>
          <ac:spMkLst>
            <pc:docMk/>
            <pc:sldMk cId="3464019494" sldId="392"/>
            <ac:spMk id="6" creationId="{3C700E49-BD1F-7BC0-C568-A771751D2B73}"/>
          </ac:spMkLst>
        </pc:spChg>
      </pc:sldChg>
      <pc:sldChg chg="modSp add mod">
        <pc:chgData name="Aurélie ROSTAING" userId="24440dc7-ca74-45a3-9780-c4236376ddcd" providerId="ADAL" clId="{3362C538-C3D2-43AD-93BD-21AF981FC8C4}" dt="2025-04-10T12:20:17.558" v="427" actId="2711"/>
        <pc:sldMkLst>
          <pc:docMk/>
          <pc:sldMk cId="2089425230" sldId="393"/>
        </pc:sldMkLst>
        <pc:spChg chg="mod">
          <ac:chgData name="Aurélie ROSTAING" userId="24440dc7-ca74-45a3-9780-c4236376ddcd" providerId="ADAL" clId="{3362C538-C3D2-43AD-93BD-21AF981FC8C4}" dt="2025-04-10T12:19:55.446" v="424" actId="20577"/>
          <ac:spMkLst>
            <pc:docMk/>
            <pc:sldMk cId="2089425230" sldId="393"/>
            <ac:spMk id="2" creationId="{EF748F70-6515-54EC-30AF-23F56DC39061}"/>
          </ac:spMkLst>
        </pc:spChg>
        <pc:spChg chg="mod">
          <ac:chgData name="Aurélie ROSTAING" userId="24440dc7-ca74-45a3-9780-c4236376ddcd" providerId="ADAL" clId="{3362C538-C3D2-43AD-93BD-21AF981FC8C4}" dt="2025-04-10T12:20:17.558" v="427" actId="2711"/>
          <ac:spMkLst>
            <pc:docMk/>
            <pc:sldMk cId="2089425230" sldId="393"/>
            <ac:spMk id="5" creationId="{F228900F-4677-E37D-94D0-8638D707F6EB}"/>
          </ac:spMkLst>
        </pc:spChg>
      </pc:sldChg>
      <pc:sldChg chg="modSp add mod">
        <pc:chgData name="Aurélie ROSTAING" userId="24440dc7-ca74-45a3-9780-c4236376ddcd" providerId="ADAL" clId="{3362C538-C3D2-43AD-93BD-21AF981FC8C4}" dt="2025-04-10T12:21:49.108" v="440" actId="20577"/>
        <pc:sldMkLst>
          <pc:docMk/>
          <pc:sldMk cId="3363314285" sldId="394"/>
        </pc:sldMkLst>
        <pc:spChg chg="mod">
          <ac:chgData name="Aurélie ROSTAING" userId="24440dc7-ca74-45a3-9780-c4236376ddcd" providerId="ADAL" clId="{3362C538-C3D2-43AD-93BD-21AF981FC8C4}" dt="2025-04-10T12:21:49.108" v="440" actId="20577"/>
          <ac:spMkLst>
            <pc:docMk/>
            <pc:sldMk cId="3363314285" sldId="394"/>
            <ac:spMk id="2" creationId="{02951FE8-41A8-E993-EC5C-3E2523BE5279}"/>
          </ac:spMkLst>
        </pc:spChg>
        <pc:spChg chg="mod">
          <ac:chgData name="Aurélie ROSTAING" userId="24440dc7-ca74-45a3-9780-c4236376ddcd" providerId="ADAL" clId="{3362C538-C3D2-43AD-93BD-21AF981FC8C4}" dt="2025-04-10T12:21:01.541" v="433"/>
          <ac:spMkLst>
            <pc:docMk/>
            <pc:sldMk cId="3363314285" sldId="394"/>
            <ac:spMk id="5" creationId="{A7235DD4-72C0-799E-547F-D814196CDB3B}"/>
          </ac:spMkLst>
        </pc:spChg>
      </pc:sldChg>
      <pc:sldChg chg="modSp add mod">
        <pc:chgData name="Aurélie ROSTAING" userId="24440dc7-ca74-45a3-9780-c4236376ddcd" providerId="ADAL" clId="{3362C538-C3D2-43AD-93BD-21AF981FC8C4}" dt="2025-04-10T12:22:08.622" v="444" actId="14100"/>
        <pc:sldMkLst>
          <pc:docMk/>
          <pc:sldMk cId="3051485753" sldId="395"/>
        </pc:sldMkLst>
        <pc:spChg chg="mod">
          <ac:chgData name="Aurélie ROSTAING" userId="24440dc7-ca74-45a3-9780-c4236376ddcd" providerId="ADAL" clId="{3362C538-C3D2-43AD-93BD-21AF981FC8C4}" dt="2025-04-10T12:21:46.127" v="438" actId="20577"/>
          <ac:spMkLst>
            <pc:docMk/>
            <pc:sldMk cId="3051485753" sldId="395"/>
            <ac:spMk id="2" creationId="{3B1237C2-794E-A263-487A-DA32156D09AF}"/>
          </ac:spMkLst>
        </pc:spChg>
        <pc:spChg chg="mod">
          <ac:chgData name="Aurélie ROSTAING" userId="24440dc7-ca74-45a3-9780-c4236376ddcd" providerId="ADAL" clId="{3362C538-C3D2-43AD-93BD-21AF981FC8C4}" dt="2025-04-10T12:22:08.622" v="444" actId="14100"/>
          <ac:spMkLst>
            <pc:docMk/>
            <pc:sldMk cId="3051485753" sldId="395"/>
            <ac:spMk id="5" creationId="{B189D9E4-D186-1EB5-33A9-E34188275699}"/>
          </ac:spMkLst>
        </pc:spChg>
      </pc:sldChg>
      <pc:sldChg chg="modSp add mod">
        <pc:chgData name="Aurélie ROSTAING" userId="24440dc7-ca74-45a3-9780-c4236376ddcd" providerId="ADAL" clId="{3362C538-C3D2-43AD-93BD-21AF981FC8C4}" dt="2025-04-10T12:22:27.372" v="449" actId="14100"/>
        <pc:sldMkLst>
          <pc:docMk/>
          <pc:sldMk cId="2450755905" sldId="396"/>
        </pc:sldMkLst>
        <pc:spChg chg="mod">
          <ac:chgData name="Aurélie ROSTAING" userId="24440dc7-ca74-45a3-9780-c4236376ddcd" providerId="ADAL" clId="{3362C538-C3D2-43AD-93BD-21AF981FC8C4}" dt="2025-04-10T12:22:27.372" v="449" actId="14100"/>
          <ac:spMkLst>
            <pc:docMk/>
            <pc:sldMk cId="2450755905" sldId="396"/>
            <ac:spMk id="5" creationId="{CD7EDB8D-55E2-9B1F-9B71-FA736E28FC80}"/>
          </ac:spMkLst>
        </pc:spChg>
      </pc:sldChg>
      <pc:sldChg chg="addSp modSp add mod">
        <pc:chgData name="Aurélie ROSTAING" userId="24440dc7-ca74-45a3-9780-c4236376ddcd" providerId="ADAL" clId="{3362C538-C3D2-43AD-93BD-21AF981FC8C4}" dt="2025-04-10T12:23:35.271" v="478" actId="404"/>
        <pc:sldMkLst>
          <pc:docMk/>
          <pc:sldMk cId="1745402732" sldId="397"/>
        </pc:sldMkLst>
        <pc:spChg chg="mod">
          <ac:chgData name="Aurélie ROSTAING" userId="24440dc7-ca74-45a3-9780-c4236376ddcd" providerId="ADAL" clId="{3362C538-C3D2-43AD-93BD-21AF981FC8C4}" dt="2025-04-10T12:22:34.995" v="452" actId="20577"/>
          <ac:spMkLst>
            <pc:docMk/>
            <pc:sldMk cId="1745402732" sldId="397"/>
            <ac:spMk id="2" creationId="{6CDE4109-8458-D38B-4943-8BC078290216}"/>
          </ac:spMkLst>
        </pc:spChg>
        <pc:spChg chg="add mod">
          <ac:chgData name="Aurélie ROSTAING" userId="24440dc7-ca74-45a3-9780-c4236376ddcd" providerId="ADAL" clId="{3362C538-C3D2-43AD-93BD-21AF981FC8C4}" dt="2025-04-10T12:23:35.271" v="478" actId="404"/>
          <ac:spMkLst>
            <pc:docMk/>
            <pc:sldMk cId="1745402732" sldId="397"/>
            <ac:spMk id="3" creationId="{4BA9ED9D-63E9-32C0-16F7-95B35A522A95}"/>
          </ac:spMkLst>
        </pc:spChg>
        <pc:spChg chg="mod">
          <ac:chgData name="Aurélie ROSTAING" userId="24440dc7-ca74-45a3-9780-c4236376ddcd" providerId="ADAL" clId="{3362C538-C3D2-43AD-93BD-21AF981FC8C4}" dt="2025-04-10T12:22:46.237" v="458" actId="20577"/>
          <ac:spMkLst>
            <pc:docMk/>
            <pc:sldMk cId="1745402732" sldId="397"/>
            <ac:spMk id="5" creationId="{418EE2DA-5AEA-E689-4BFF-19FB703A77B8}"/>
          </ac:spMkLst>
        </pc:spChg>
      </pc:sldChg>
      <pc:sldChg chg="modSp add mod">
        <pc:chgData name="Aurélie ROSTAING" userId="24440dc7-ca74-45a3-9780-c4236376ddcd" providerId="ADAL" clId="{3362C538-C3D2-43AD-93BD-21AF981FC8C4}" dt="2025-04-10T12:24:52.280" v="488" actId="1076"/>
        <pc:sldMkLst>
          <pc:docMk/>
          <pc:sldMk cId="4288129146" sldId="398"/>
        </pc:sldMkLst>
        <pc:spChg chg="mod">
          <ac:chgData name="Aurélie ROSTAING" userId="24440dc7-ca74-45a3-9780-c4236376ddcd" providerId="ADAL" clId="{3362C538-C3D2-43AD-93BD-21AF981FC8C4}" dt="2025-04-10T12:23:48.194" v="481" actId="20577"/>
          <ac:spMkLst>
            <pc:docMk/>
            <pc:sldMk cId="4288129146" sldId="398"/>
            <ac:spMk id="2" creationId="{BCBED052-DBC4-520B-3CB1-58168B5F92D9}"/>
          </ac:spMkLst>
        </pc:spChg>
        <pc:spChg chg="mod">
          <ac:chgData name="Aurélie ROSTAING" userId="24440dc7-ca74-45a3-9780-c4236376ddcd" providerId="ADAL" clId="{3362C538-C3D2-43AD-93BD-21AF981FC8C4}" dt="2025-04-10T12:24:52.280" v="488" actId="1076"/>
          <ac:spMkLst>
            <pc:docMk/>
            <pc:sldMk cId="4288129146" sldId="398"/>
            <ac:spMk id="3" creationId="{9FFCB036-A009-801A-517B-080DC875F80C}"/>
          </ac:spMkLst>
        </pc:spChg>
        <pc:spChg chg="mod">
          <ac:chgData name="Aurélie ROSTAING" userId="24440dc7-ca74-45a3-9780-c4236376ddcd" providerId="ADAL" clId="{3362C538-C3D2-43AD-93BD-21AF981FC8C4}" dt="2025-04-10T12:24:00.413" v="485" actId="14100"/>
          <ac:spMkLst>
            <pc:docMk/>
            <pc:sldMk cId="4288129146" sldId="398"/>
            <ac:spMk id="5" creationId="{E2071D98-75A0-BEC4-FF2E-806554857C26}"/>
          </ac:spMkLst>
        </pc:spChg>
      </pc:sldChg>
      <pc:sldChg chg="modSp add mod">
        <pc:chgData name="Aurélie ROSTAING" userId="24440dc7-ca74-45a3-9780-c4236376ddcd" providerId="ADAL" clId="{3362C538-C3D2-43AD-93BD-21AF981FC8C4}" dt="2025-04-10T12:25:49.467" v="505" actId="20577"/>
        <pc:sldMkLst>
          <pc:docMk/>
          <pc:sldMk cId="2508157524" sldId="399"/>
        </pc:sldMkLst>
        <pc:spChg chg="mod">
          <ac:chgData name="Aurélie ROSTAING" userId="24440dc7-ca74-45a3-9780-c4236376ddcd" providerId="ADAL" clId="{3362C538-C3D2-43AD-93BD-21AF981FC8C4}" dt="2025-04-10T12:25:06.813" v="493" actId="20577"/>
          <ac:spMkLst>
            <pc:docMk/>
            <pc:sldMk cId="2508157524" sldId="399"/>
            <ac:spMk id="2" creationId="{4FD17C31-41A3-088E-8F58-E0E6102A4BAC}"/>
          </ac:spMkLst>
        </pc:spChg>
        <pc:spChg chg="mod">
          <ac:chgData name="Aurélie ROSTAING" userId="24440dc7-ca74-45a3-9780-c4236376ddcd" providerId="ADAL" clId="{3362C538-C3D2-43AD-93BD-21AF981FC8C4}" dt="2025-04-10T12:25:49.467" v="505" actId="20577"/>
          <ac:spMkLst>
            <pc:docMk/>
            <pc:sldMk cId="2508157524" sldId="399"/>
            <ac:spMk id="3" creationId="{4F97F5EE-8E24-BFF9-24A0-A5569A9593BF}"/>
          </ac:spMkLst>
        </pc:spChg>
        <pc:spChg chg="mod">
          <ac:chgData name="Aurélie ROSTAING" userId="24440dc7-ca74-45a3-9780-c4236376ddcd" providerId="ADAL" clId="{3362C538-C3D2-43AD-93BD-21AF981FC8C4}" dt="2025-04-10T12:25:13.425" v="496"/>
          <ac:spMkLst>
            <pc:docMk/>
            <pc:sldMk cId="2508157524" sldId="399"/>
            <ac:spMk id="5" creationId="{5607161A-2286-9C35-5C82-30BCA091BD48}"/>
          </ac:spMkLst>
        </pc:spChg>
      </pc:sldChg>
      <pc:sldChg chg="delSp modSp add mod">
        <pc:chgData name="Aurélie ROSTAING" userId="24440dc7-ca74-45a3-9780-c4236376ddcd" providerId="ADAL" clId="{3362C538-C3D2-43AD-93BD-21AF981FC8C4}" dt="2025-04-10T12:26:50.262" v="512" actId="478"/>
        <pc:sldMkLst>
          <pc:docMk/>
          <pc:sldMk cId="3073685179" sldId="400"/>
        </pc:sldMkLst>
        <pc:spChg chg="mod">
          <ac:chgData name="Aurélie ROSTAING" userId="24440dc7-ca74-45a3-9780-c4236376ddcd" providerId="ADAL" clId="{3362C538-C3D2-43AD-93BD-21AF981FC8C4}" dt="2025-04-10T12:26:42.256" v="508" actId="20577"/>
          <ac:spMkLst>
            <pc:docMk/>
            <pc:sldMk cId="3073685179" sldId="400"/>
            <ac:spMk id="2" creationId="{CA1DD163-2D22-D947-231E-F56041FA3C88}"/>
          </ac:spMkLst>
        </pc:spChg>
        <pc:spChg chg="mod">
          <ac:chgData name="Aurélie ROSTAING" userId="24440dc7-ca74-45a3-9780-c4236376ddcd" providerId="ADAL" clId="{3362C538-C3D2-43AD-93BD-21AF981FC8C4}" dt="2025-04-10T12:26:48.487" v="511"/>
          <ac:spMkLst>
            <pc:docMk/>
            <pc:sldMk cId="3073685179" sldId="400"/>
            <ac:spMk id="5" creationId="{F7261656-6190-35BA-5BB1-685BA8138E14}"/>
          </ac:spMkLst>
        </pc:spChg>
      </pc:sldChg>
      <pc:sldChg chg="addSp modSp add mod">
        <pc:chgData name="Aurélie ROSTAING" userId="24440dc7-ca74-45a3-9780-c4236376ddcd" providerId="ADAL" clId="{3362C538-C3D2-43AD-93BD-21AF981FC8C4}" dt="2025-04-10T12:28:42.686" v="548" actId="20577"/>
        <pc:sldMkLst>
          <pc:docMk/>
          <pc:sldMk cId="1644992875" sldId="401"/>
        </pc:sldMkLst>
        <pc:spChg chg="mod">
          <ac:chgData name="Aurélie ROSTAING" userId="24440dc7-ca74-45a3-9780-c4236376ddcd" providerId="ADAL" clId="{3362C538-C3D2-43AD-93BD-21AF981FC8C4}" dt="2025-04-10T12:26:58.776" v="515" actId="20577"/>
          <ac:spMkLst>
            <pc:docMk/>
            <pc:sldMk cId="1644992875" sldId="401"/>
            <ac:spMk id="2" creationId="{87CD7FA9-BCF6-9423-9EF8-C9B54E2DC84C}"/>
          </ac:spMkLst>
        </pc:spChg>
        <pc:spChg chg="add mod">
          <ac:chgData name="Aurélie ROSTAING" userId="24440dc7-ca74-45a3-9780-c4236376ddcd" providerId="ADAL" clId="{3362C538-C3D2-43AD-93BD-21AF981FC8C4}" dt="2025-04-10T12:27:54.450" v="532" actId="1076"/>
          <ac:spMkLst>
            <pc:docMk/>
            <pc:sldMk cId="1644992875" sldId="401"/>
            <ac:spMk id="3" creationId="{36B95E01-FBB6-EF84-28E6-F1DDF87A65E4}"/>
          </ac:spMkLst>
        </pc:spChg>
        <pc:spChg chg="mod">
          <ac:chgData name="Aurélie ROSTAING" userId="24440dc7-ca74-45a3-9780-c4236376ddcd" providerId="ADAL" clId="{3362C538-C3D2-43AD-93BD-21AF981FC8C4}" dt="2025-04-10T12:28:42.686" v="548" actId="20577"/>
          <ac:spMkLst>
            <pc:docMk/>
            <pc:sldMk cId="1644992875" sldId="401"/>
            <ac:spMk id="5" creationId="{FE918A38-1CB0-DEA8-92D1-3F8A1D8A0416}"/>
          </ac:spMkLst>
        </pc:spChg>
      </pc:sldChg>
      <pc:sldChg chg="delSp modSp add mod">
        <pc:chgData name="Aurélie ROSTAING" userId="24440dc7-ca74-45a3-9780-c4236376ddcd" providerId="ADAL" clId="{3362C538-C3D2-43AD-93BD-21AF981FC8C4}" dt="2025-04-10T12:28:35.150" v="547"/>
        <pc:sldMkLst>
          <pc:docMk/>
          <pc:sldMk cId="779546066" sldId="402"/>
        </pc:sldMkLst>
        <pc:spChg chg="mod">
          <ac:chgData name="Aurélie ROSTAING" userId="24440dc7-ca74-45a3-9780-c4236376ddcd" providerId="ADAL" clId="{3362C538-C3D2-43AD-93BD-21AF981FC8C4}" dt="2025-04-10T12:28:04.906" v="535" actId="20577"/>
          <ac:spMkLst>
            <pc:docMk/>
            <pc:sldMk cId="779546066" sldId="402"/>
            <ac:spMk id="2" creationId="{9691C597-56EE-A836-4443-22EE6CDAB1CA}"/>
          </ac:spMkLst>
        </pc:spChg>
        <pc:spChg chg="mod">
          <ac:chgData name="Aurélie ROSTAING" userId="24440dc7-ca74-45a3-9780-c4236376ddcd" providerId="ADAL" clId="{3362C538-C3D2-43AD-93BD-21AF981FC8C4}" dt="2025-04-10T12:28:35.150" v="547"/>
          <ac:spMkLst>
            <pc:docMk/>
            <pc:sldMk cId="779546066" sldId="402"/>
            <ac:spMk id="5" creationId="{56B3F31C-C111-AF6F-BA54-A1BFF48E4CD0}"/>
          </ac:spMkLst>
        </pc:spChg>
      </pc:sldChg>
      <pc:sldChg chg="delSp modSp add mod">
        <pc:chgData name="Aurélie ROSTAING" userId="24440dc7-ca74-45a3-9780-c4236376ddcd" providerId="ADAL" clId="{3362C538-C3D2-43AD-93BD-21AF981FC8C4}" dt="2025-04-10T12:29:57.511" v="579" actId="14861"/>
        <pc:sldMkLst>
          <pc:docMk/>
          <pc:sldMk cId="1222952126" sldId="403"/>
        </pc:sldMkLst>
      </pc:sldChg>
      <pc:sldChg chg="modSp add del mod">
        <pc:chgData name="Aurélie ROSTAING" userId="24440dc7-ca74-45a3-9780-c4236376ddcd" providerId="ADAL" clId="{3362C538-C3D2-43AD-93BD-21AF981FC8C4}" dt="2025-04-10T12:29:14.111" v="553" actId="2696"/>
        <pc:sldMkLst>
          <pc:docMk/>
          <pc:sldMk cId="2636682782" sldId="403"/>
        </pc:sldMkLst>
      </pc:sldChg>
      <pc:sldChg chg="modSp add mod">
        <pc:chgData name="Aurélie ROSTAING" userId="24440dc7-ca74-45a3-9780-c4236376ddcd" providerId="ADAL" clId="{3362C538-C3D2-43AD-93BD-21AF981FC8C4}" dt="2025-04-10T12:30:34.167" v="619" actId="20577"/>
        <pc:sldMkLst>
          <pc:docMk/>
          <pc:sldMk cId="3464004865" sldId="404"/>
        </pc:sldMkLst>
      </pc:sldChg>
      <pc:sldChg chg="modSp add mod">
        <pc:chgData name="Aurélie ROSTAING" userId="24440dc7-ca74-45a3-9780-c4236376ddcd" providerId="ADAL" clId="{3362C538-C3D2-43AD-93BD-21AF981FC8C4}" dt="2025-04-10T12:30:47.064" v="652" actId="20577"/>
        <pc:sldMkLst>
          <pc:docMk/>
          <pc:sldMk cId="974979246" sldId="405"/>
        </pc:sldMkLst>
      </pc:sldChg>
      <pc:sldChg chg="modSp add mod">
        <pc:chgData name="Aurélie ROSTAING" userId="24440dc7-ca74-45a3-9780-c4236376ddcd" providerId="ADAL" clId="{3362C538-C3D2-43AD-93BD-21AF981FC8C4}" dt="2025-04-10T12:31:29.536" v="663"/>
        <pc:sldMkLst>
          <pc:docMk/>
          <pc:sldMk cId="2106788123" sldId="406"/>
        </pc:sldMkLst>
        <pc:spChg chg="mod">
          <ac:chgData name="Aurélie ROSTAING" userId="24440dc7-ca74-45a3-9780-c4236376ddcd" providerId="ADAL" clId="{3362C538-C3D2-43AD-93BD-21AF981FC8C4}" dt="2025-04-10T12:30:58.958" v="655" actId="20577"/>
          <ac:spMkLst>
            <pc:docMk/>
            <pc:sldMk cId="2106788123" sldId="406"/>
            <ac:spMk id="2" creationId="{E9F31B8C-8B3C-7312-E914-BA05CC375CE9}"/>
          </ac:spMkLst>
        </pc:spChg>
        <pc:spChg chg="mod">
          <ac:chgData name="Aurélie ROSTAING" userId="24440dc7-ca74-45a3-9780-c4236376ddcd" providerId="ADAL" clId="{3362C538-C3D2-43AD-93BD-21AF981FC8C4}" dt="2025-04-10T12:31:29.536" v="663"/>
          <ac:spMkLst>
            <pc:docMk/>
            <pc:sldMk cId="2106788123" sldId="406"/>
            <ac:spMk id="3" creationId="{616ECFA7-FC7D-677B-EE5C-787757665E60}"/>
          </ac:spMkLst>
        </pc:spChg>
        <pc:spChg chg="mod">
          <ac:chgData name="Aurélie ROSTAING" userId="24440dc7-ca74-45a3-9780-c4236376ddcd" providerId="ADAL" clId="{3362C538-C3D2-43AD-93BD-21AF981FC8C4}" dt="2025-04-10T12:31:20.792" v="658"/>
          <ac:spMkLst>
            <pc:docMk/>
            <pc:sldMk cId="2106788123" sldId="406"/>
            <ac:spMk id="5" creationId="{E0075454-8EEA-B6A6-FAC4-425BECDC1100}"/>
          </ac:spMkLst>
        </pc:spChg>
      </pc:sldChg>
      <pc:sldChg chg="modSp new mod">
        <pc:chgData name="Aurélie ROSTAING" userId="24440dc7-ca74-45a3-9780-c4236376ddcd" providerId="ADAL" clId="{3362C538-C3D2-43AD-93BD-21AF981FC8C4}" dt="2025-04-10T12:32:15.604" v="670" actId="14100"/>
        <pc:sldMkLst>
          <pc:docMk/>
          <pc:sldMk cId="2126049393" sldId="407"/>
        </pc:sldMkLst>
        <pc:spChg chg="mod">
          <ac:chgData name="Aurélie ROSTAING" userId="24440dc7-ca74-45a3-9780-c4236376ddcd" providerId="ADAL" clId="{3362C538-C3D2-43AD-93BD-21AF981FC8C4}" dt="2025-04-10T12:32:03.529" v="666" actId="20577"/>
          <ac:spMkLst>
            <pc:docMk/>
            <pc:sldMk cId="2126049393" sldId="407"/>
            <ac:spMk id="2" creationId="{70D634A4-1BF2-74DE-DDCB-DEEA6D318C38}"/>
          </ac:spMkLst>
        </pc:spChg>
        <pc:spChg chg="mod">
          <ac:chgData name="Aurélie ROSTAING" userId="24440dc7-ca74-45a3-9780-c4236376ddcd" providerId="ADAL" clId="{3362C538-C3D2-43AD-93BD-21AF981FC8C4}" dt="2025-04-10T12:32:15.604" v="670" actId="14100"/>
          <ac:spMkLst>
            <pc:docMk/>
            <pc:sldMk cId="2126049393" sldId="407"/>
            <ac:spMk id="3" creationId="{7B994291-E9CE-5708-3E60-20B9913ED059}"/>
          </ac:spMkLst>
        </pc:spChg>
      </pc:sldChg>
      <pc:sldChg chg="modSp new mod">
        <pc:chgData name="Aurélie ROSTAING" userId="24440dc7-ca74-45a3-9780-c4236376ddcd" providerId="ADAL" clId="{3362C538-C3D2-43AD-93BD-21AF981FC8C4}" dt="2025-04-10T12:32:39.539" v="707" actId="20577"/>
        <pc:sldMkLst>
          <pc:docMk/>
          <pc:sldMk cId="1855656671" sldId="408"/>
        </pc:sldMkLst>
        <pc:spChg chg="mod">
          <ac:chgData name="Aurélie ROSTAING" userId="24440dc7-ca74-45a3-9780-c4236376ddcd" providerId="ADAL" clId="{3362C538-C3D2-43AD-93BD-21AF981FC8C4}" dt="2025-04-10T12:32:26.535" v="673" actId="20577"/>
          <ac:spMkLst>
            <pc:docMk/>
            <pc:sldMk cId="1855656671" sldId="408"/>
            <ac:spMk id="2" creationId="{41399C2D-23F6-61A2-25B9-8EE61B1DD1B3}"/>
          </ac:spMkLst>
        </pc:spChg>
        <pc:spChg chg="mod">
          <ac:chgData name="Aurélie ROSTAING" userId="24440dc7-ca74-45a3-9780-c4236376ddcd" providerId="ADAL" clId="{3362C538-C3D2-43AD-93BD-21AF981FC8C4}" dt="2025-04-10T12:32:39.539" v="707" actId="20577"/>
          <ac:spMkLst>
            <pc:docMk/>
            <pc:sldMk cId="1855656671" sldId="408"/>
            <ac:spMk id="3" creationId="{6DBF23D5-B960-7214-D0DE-3417C08F1B47}"/>
          </ac:spMkLst>
        </pc:spChg>
      </pc:sldChg>
      <pc:sldChg chg="addSp delSp modSp new mod modClrScheme chgLayout">
        <pc:chgData name="Aurélie ROSTAING" userId="24440dc7-ca74-45a3-9780-c4236376ddcd" providerId="ADAL" clId="{3362C538-C3D2-43AD-93BD-21AF981FC8C4}" dt="2025-04-10T12:33:35.505" v="786" actId="20577"/>
        <pc:sldMkLst>
          <pc:docMk/>
          <pc:sldMk cId="4047497853" sldId="409"/>
        </pc:sldMkLst>
        <pc:spChg chg="add mod ord">
          <ac:chgData name="Aurélie ROSTAING" userId="24440dc7-ca74-45a3-9780-c4236376ddcd" providerId="ADAL" clId="{3362C538-C3D2-43AD-93BD-21AF981FC8C4}" dt="2025-04-10T12:33:35.505" v="786" actId="20577"/>
          <ac:spMkLst>
            <pc:docMk/>
            <pc:sldMk cId="4047497853" sldId="409"/>
            <ac:spMk id="8" creationId="{F60F742D-0C5F-890F-D6CE-35BDC7EFF2EE}"/>
          </ac:spMkLst>
        </pc:spChg>
        <pc:spChg chg="add mod ord">
          <ac:chgData name="Aurélie ROSTAING" userId="24440dc7-ca74-45a3-9780-c4236376ddcd" providerId="ADAL" clId="{3362C538-C3D2-43AD-93BD-21AF981FC8C4}" dt="2025-04-10T12:33:29.615" v="768" actId="20577"/>
          <ac:spMkLst>
            <pc:docMk/>
            <pc:sldMk cId="4047497853" sldId="409"/>
            <ac:spMk id="9" creationId="{F662882B-CCCB-7A67-9E39-68D8EC142DBD}"/>
          </ac:spMkLst>
        </pc:spChg>
      </pc:sldChg>
      <pc:sldChg chg="modSp add mod">
        <pc:chgData name="Aurélie ROSTAING" userId="24440dc7-ca74-45a3-9780-c4236376ddcd" providerId="ADAL" clId="{3362C538-C3D2-43AD-93BD-21AF981FC8C4}" dt="2025-04-10T12:33:58.747" v="810" actId="20577"/>
        <pc:sldMkLst>
          <pc:docMk/>
          <pc:sldMk cId="3736455915" sldId="410"/>
        </pc:sldMkLst>
        <pc:spChg chg="mod">
          <ac:chgData name="Aurélie ROSTAING" userId="24440dc7-ca74-45a3-9780-c4236376ddcd" providerId="ADAL" clId="{3362C538-C3D2-43AD-93BD-21AF981FC8C4}" dt="2025-04-10T12:33:58.747" v="810" actId="20577"/>
          <ac:spMkLst>
            <pc:docMk/>
            <pc:sldMk cId="3736455915" sldId="410"/>
            <ac:spMk id="2" creationId="{05386DBA-D379-51D8-51A9-3F616249E11C}"/>
          </ac:spMkLst>
        </pc:spChg>
      </pc:sldChg>
      <pc:sldChg chg="new del">
        <pc:chgData name="Aurélie ROSTAING" userId="24440dc7-ca74-45a3-9780-c4236376ddcd" providerId="ADAL" clId="{3362C538-C3D2-43AD-93BD-21AF981FC8C4}" dt="2025-04-10T12:34:12.584" v="812" actId="47"/>
        <pc:sldMkLst>
          <pc:docMk/>
          <pc:sldMk cId="2973697483" sldId="411"/>
        </pc:sldMkLst>
      </pc:sldChg>
      <pc:sldChg chg="modSp add mod">
        <pc:chgData name="Aurélie ROSTAING" userId="24440dc7-ca74-45a3-9780-c4236376ddcd" providerId="ADAL" clId="{3362C538-C3D2-43AD-93BD-21AF981FC8C4}" dt="2025-04-10T12:34:27.524" v="836" actId="20577"/>
        <pc:sldMkLst>
          <pc:docMk/>
          <pc:sldMk cId="3699833019" sldId="411"/>
        </pc:sldMkLst>
        <pc:spChg chg="mod">
          <ac:chgData name="Aurélie ROSTAING" userId="24440dc7-ca74-45a3-9780-c4236376ddcd" providerId="ADAL" clId="{3362C538-C3D2-43AD-93BD-21AF981FC8C4}" dt="2025-04-10T12:34:27.524" v="836" actId="20577"/>
          <ac:spMkLst>
            <pc:docMk/>
            <pc:sldMk cId="3699833019" sldId="411"/>
            <ac:spMk id="2" creationId="{BD56A064-BCA2-E9FD-2F8E-D7F3581E83DB}"/>
          </ac:spMkLst>
        </pc:spChg>
      </pc:sldChg>
      <pc:sldChg chg="modSp mod">
        <pc:chgData name="Aurélie ROSTAING" userId="24440dc7-ca74-45a3-9780-c4236376ddcd" providerId="ADAL" clId="{3362C538-C3D2-43AD-93BD-21AF981FC8C4}" dt="2025-04-23T08:42:40.831" v="842" actId="1076"/>
        <pc:sldMkLst>
          <pc:docMk/>
          <pc:sldMk cId="397862844" sldId="454"/>
        </pc:sldMkLst>
        <pc:picChg chg="mod">
          <ac:chgData name="Aurélie ROSTAING" userId="24440dc7-ca74-45a3-9780-c4236376ddcd" providerId="ADAL" clId="{3362C538-C3D2-43AD-93BD-21AF981FC8C4}" dt="2025-04-23T08:42:40.831" v="842" actId="1076"/>
          <ac:picMkLst>
            <pc:docMk/>
            <pc:sldMk cId="397862844" sldId="454"/>
            <ac:picMk id="6" creationId="{7AEBE7FA-96A1-84C8-1418-4DE2AD040AD9}"/>
          </ac:picMkLst>
        </pc:picChg>
      </pc:sldChg>
      <pc:sldChg chg="modSp mod">
        <pc:chgData name="Aurélie ROSTAING" userId="24440dc7-ca74-45a3-9780-c4236376ddcd" providerId="ADAL" clId="{3362C538-C3D2-43AD-93BD-21AF981FC8C4}" dt="2025-04-23T08:42:45.079" v="843" actId="1076"/>
        <pc:sldMkLst>
          <pc:docMk/>
          <pc:sldMk cId="550460890" sldId="460"/>
        </pc:sldMkLst>
        <pc:picChg chg="mod">
          <ac:chgData name="Aurélie ROSTAING" userId="24440dc7-ca74-45a3-9780-c4236376ddcd" providerId="ADAL" clId="{3362C538-C3D2-43AD-93BD-21AF981FC8C4}" dt="2025-04-23T08:42:45.079" v="843" actId="1076"/>
          <ac:picMkLst>
            <pc:docMk/>
            <pc:sldMk cId="550460890" sldId="460"/>
            <ac:picMk id="26" creationId="{2578CFC2-341D-8991-A245-25D52472CBED}"/>
          </ac:picMkLst>
        </pc:picChg>
      </pc:sldChg>
      <pc:sldChg chg="addSp delSp modSp mod">
        <pc:chgData name="Aurélie ROSTAING" userId="24440dc7-ca74-45a3-9780-c4236376ddcd" providerId="ADAL" clId="{3362C538-C3D2-43AD-93BD-21AF981FC8C4}" dt="2025-04-25T08:04:27.688" v="850" actId="1076"/>
        <pc:sldMkLst>
          <pc:docMk/>
          <pc:sldMk cId="3132201568" sldId="465"/>
        </pc:sldMkLst>
        <pc:spChg chg="mod">
          <ac:chgData name="Aurélie ROSTAING" userId="24440dc7-ca74-45a3-9780-c4236376ddcd" providerId="ADAL" clId="{3362C538-C3D2-43AD-93BD-21AF981FC8C4}" dt="2025-04-25T08:04:27.688" v="850" actId="1076"/>
          <ac:spMkLst>
            <pc:docMk/>
            <pc:sldMk cId="3132201568" sldId="465"/>
            <ac:spMk id="16" creationId="{16675424-DAE8-CE47-9179-2EC73945316F}"/>
          </ac:spMkLst>
        </pc:spChg>
        <pc:spChg chg="mod">
          <ac:chgData name="Aurélie ROSTAING" userId="24440dc7-ca74-45a3-9780-c4236376ddcd" providerId="ADAL" clId="{3362C538-C3D2-43AD-93BD-21AF981FC8C4}" dt="2025-04-25T08:04:27.688" v="850" actId="1076"/>
          <ac:spMkLst>
            <pc:docMk/>
            <pc:sldMk cId="3132201568" sldId="465"/>
            <ac:spMk id="17" creationId="{95F9095A-17ED-2DC0-CB4F-F2D18A923365}"/>
          </ac:spMkLst>
        </pc:spChg>
        <pc:grpChg chg="mod">
          <ac:chgData name="Aurélie ROSTAING" userId="24440dc7-ca74-45a3-9780-c4236376ddcd" providerId="ADAL" clId="{3362C538-C3D2-43AD-93BD-21AF981FC8C4}" dt="2025-04-25T08:04:27.688" v="850" actId="1076"/>
          <ac:grpSpMkLst>
            <pc:docMk/>
            <pc:sldMk cId="3132201568" sldId="465"/>
            <ac:grpSpMk id="2" creationId="{56860971-5684-F06D-7319-8FB325414155}"/>
          </ac:grpSpMkLst>
        </pc:grpChg>
      </pc:sldChg>
      <pc:sldChg chg="add">
        <pc:chgData name="Aurélie ROSTAING" userId="24440dc7-ca74-45a3-9780-c4236376ddcd" providerId="ADAL" clId="{3362C538-C3D2-43AD-93BD-21AF981FC8C4}" dt="2025-04-25T08:03:45.144" v="844"/>
        <pc:sldMkLst>
          <pc:docMk/>
          <pc:sldMk cId="826031278" sldId="477"/>
        </pc:sldMkLst>
      </pc:sldChg>
      <pc:sldChg chg="add">
        <pc:chgData name="Aurélie ROSTAING" userId="24440dc7-ca74-45a3-9780-c4236376ddcd" providerId="ADAL" clId="{3362C538-C3D2-43AD-93BD-21AF981FC8C4}" dt="2025-04-25T08:04:09.937" v="846"/>
        <pc:sldMkLst>
          <pc:docMk/>
          <pc:sldMk cId="0" sldId="478"/>
        </pc:sldMkLst>
      </pc:sldChg>
      <pc:sldChg chg="add">
        <pc:chgData name="Aurélie ROSTAING" userId="24440dc7-ca74-45a3-9780-c4236376ddcd" providerId="ADAL" clId="{3362C538-C3D2-43AD-93BD-21AF981FC8C4}" dt="2025-04-25T08:04:41.624" v="851"/>
        <pc:sldMkLst>
          <pc:docMk/>
          <pc:sldMk cId="0" sldId="479"/>
        </pc:sldMkLst>
      </pc:sldChg>
      <pc:sldMasterChg chg="delSldLayout modSldLayout">
        <pc:chgData name="Aurélie ROSTAING" userId="24440dc7-ca74-45a3-9780-c4236376ddcd" providerId="ADAL" clId="{3362C538-C3D2-43AD-93BD-21AF981FC8C4}" dt="2025-04-25T08:04:44.265" v="852" actId="47"/>
        <pc:sldMasterMkLst>
          <pc:docMk/>
          <pc:sldMasterMk cId="1994128224" sldId="2147483648"/>
        </pc:sldMasterMkLst>
        <pc:sldLayoutChg chg="modSp mod">
          <pc:chgData name="Aurélie ROSTAING" userId="24440dc7-ca74-45a3-9780-c4236376ddcd" providerId="ADAL" clId="{3362C538-C3D2-43AD-93BD-21AF981FC8C4}" dt="2025-04-10T12:12:36.693" v="281" actId="20577"/>
          <pc:sldLayoutMkLst>
            <pc:docMk/>
            <pc:sldMasterMk cId="1994128224" sldId="2147483648"/>
            <pc:sldLayoutMk cId="2194976491" sldId="2147483666"/>
          </pc:sldLayoutMkLst>
          <pc:spChg chg="mod">
            <ac:chgData name="Aurélie ROSTAING" userId="24440dc7-ca74-45a3-9780-c4236376ddcd" providerId="ADAL" clId="{3362C538-C3D2-43AD-93BD-21AF981FC8C4}" dt="2025-04-10T12:12:36.693" v="281" actId="20577"/>
            <ac:spMkLst>
              <pc:docMk/>
              <pc:sldMasterMk cId="1994128224" sldId="2147483648"/>
              <pc:sldLayoutMk cId="2194976491" sldId="2147483666"/>
              <ac:spMk id="3" creationId="{9B3F6BFC-C490-CEFC-4C95-A242EFDB9B13}"/>
            </ac:spMkLst>
          </pc:spChg>
        </pc:sldLayoutChg>
        <pc:sldLayoutChg chg="modSp mod">
          <pc:chgData name="Aurélie ROSTAING" userId="24440dc7-ca74-45a3-9780-c4236376ddcd" providerId="ADAL" clId="{3362C538-C3D2-43AD-93BD-21AF981FC8C4}" dt="2025-04-10T12:10:57.861" v="269" actId="20577"/>
          <pc:sldLayoutMkLst>
            <pc:docMk/>
            <pc:sldMasterMk cId="1994128224" sldId="2147483648"/>
            <pc:sldLayoutMk cId="3191419894" sldId="2147483670"/>
          </pc:sldLayoutMkLst>
          <pc:spChg chg="mod">
            <ac:chgData name="Aurélie ROSTAING" userId="24440dc7-ca74-45a3-9780-c4236376ddcd" providerId="ADAL" clId="{3362C538-C3D2-43AD-93BD-21AF981FC8C4}" dt="2025-04-10T12:10:57.861" v="269" actId="20577"/>
            <ac:spMkLst>
              <pc:docMk/>
              <pc:sldMasterMk cId="1994128224" sldId="2147483648"/>
              <pc:sldLayoutMk cId="3191419894" sldId="2147483670"/>
              <ac:spMk id="7" creationId="{34C39BB5-9B0B-5A7F-EDB0-F64027D27A17}"/>
            </ac:spMkLst>
          </pc:spChg>
        </pc:sldLayoutChg>
        <pc:sldLayoutChg chg="modSp mod">
          <pc:chgData name="Aurélie ROSTAING" userId="24440dc7-ca74-45a3-9780-c4236376ddcd" providerId="ADAL" clId="{3362C538-C3D2-43AD-93BD-21AF981FC8C4}" dt="2025-04-10T12:10:55.556" v="268" actId="20577"/>
          <pc:sldLayoutMkLst>
            <pc:docMk/>
            <pc:sldMasterMk cId="1994128224" sldId="2147483648"/>
            <pc:sldLayoutMk cId="3484012416" sldId="2147483671"/>
          </pc:sldLayoutMkLst>
          <pc:spChg chg="mod">
            <ac:chgData name="Aurélie ROSTAING" userId="24440dc7-ca74-45a3-9780-c4236376ddcd" providerId="ADAL" clId="{3362C538-C3D2-43AD-93BD-21AF981FC8C4}" dt="2025-04-10T12:10:55.556" v="268" actId="20577"/>
            <ac:spMkLst>
              <pc:docMk/>
              <pc:sldMasterMk cId="1994128224" sldId="2147483648"/>
              <pc:sldLayoutMk cId="3484012416" sldId="2147483671"/>
              <ac:spMk id="7" creationId="{3F623178-A0A4-4289-DAFF-1E4E5EE1D237}"/>
            </ac:spMkLst>
          </pc:spChg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3208138421" sldId="2147483674"/>
          </pc:sldLayoutMkLst>
        </pc:sldLayoutChg>
        <pc:sldLayoutChg chg="modSp mod">
          <pc:chgData name="Aurélie ROSTAING" userId="24440dc7-ca74-45a3-9780-c4236376ddcd" providerId="ADAL" clId="{3362C538-C3D2-43AD-93BD-21AF981FC8C4}" dt="2025-04-10T12:11:06.570" v="272" actId="20577"/>
          <pc:sldLayoutMkLst>
            <pc:docMk/>
            <pc:sldMasterMk cId="1994128224" sldId="2147483648"/>
            <pc:sldLayoutMk cId="2332412042" sldId="2147483676"/>
          </pc:sldLayoutMkLst>
          <pc:spChg chg="mod">
            <ac:chgData name="Aurélie ROSTAING" userId="24440dc7-ca74-45a3-9780-c4236376ddcd" providerId="ADAL" clId="{3362C538-C3D2-43AD-93BD-21AF981FC8C4}" dt="2025-04-10T12:11:06.570" v="272" actId="20577"/>
            <ac:spMkLst>
              <pc:docMk/>
              <pc:sldMasterMk cId="1994128224" sldId="2147483648"/>
              <pc:sldLayoutMk cId="2332412042" sldId="2147483676"/>
              <ac:spMk id="3" creationId="{B27BC67C-D977-40CD-2990-069148BC1E91}"/>
            </ac:spMkLst>
          </pc:spChg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39530104" sldId="2147483679"/>
          </pc:sldLayoutMkLst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3957805411" sldId="2147483680"/>
          </pc:sldLayoutMkLst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257902213" sldId="2147483681"/>
          </pc:sldLayoutMkLst>
        </pc:sldLayoutChg>
        <pc:sldLayoutChg chg="del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3307370575" sldId="2147483683"/>
          </pc:sldLayoutMkLst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261281885" sldId="2147483684"/>
          </pc:sldLayoutMkLst>
        </pc:sldLayoutChg>
        <pc:sldLayoutChg chg="del">
          <pc:chgData name="Aurélie ROSTAING" userId="24440dc7-ca74-45a3-9780-c4236376ddcd" providerId="ADAL" clId="{3362C538-C3D2-43AD-93BD-21AF981FC8C4}" dt="2025-04-10T12:34:52.240" v="838" actId="47"/>
          <pc:sldLayoutMkLst>
            <pc:docMk/>
            <pc:sldMasterMk cId="1994128224" sldId="2147483648"/>
            <pc:sldLayoutMk cId="3293640774" sldId="2147483688"/>
          </pc:sldLayoutMkLst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189876489" sldId="2147483689"/>
          </pc:sldLayoutMkLst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3214998379" sldId="2147483690"/>
          </pc:sldLayoutMkLst>
        </pc:sldLayoutChg>
        <pc:sldLayoutChg chg="modSp mod">
          <pc:chgData name="Aurélie ROSTAING" userId="24440dc7-ca74-45a3-9780-c4236376ddcd" providerId="ADAL" clId="{3362C538-C3D2-43AD-93BD-21AF981FC8C4}" dt="2025-04-10T12:12:25.728" v="278" actId="20577"/>
          <pc:sldLayoutMkLst>
            <pc:docMk/>
            <pc:sldMasterMk cId="1994128224" sldId="2147483648"/>
            <pc:sldLayoutMk cId="2621837324" sldId="2147483694"/>
          </pc:sldLayoutMkLst>
          <pc:spChg chg="mod">
            <ac:chgData name="Aurélie ROSTAING" userId="24440dc7-ca74-45a3-9780-c4236376ddcd" providerId="ADAL" clId="{3362C538-C3D2-43AD-93BD-21AF981FC8C4}" dt="2025-04-10T12:12:25.728" v="278" actId="20577"/>
            <ac:spMkLst>
              <pc:docMk/>
              <pc:sldMasterMk cId="1994128224" sldId="2147483648"/>
              <pc:sldLayoutMk cId="2621837324" sldId="2147483694"/>
              <ac:spMk id="10" creationId="{F06E145B-68FB-0386-8371-6175B213149B}"/>
            </ac:spMkLst>
          </pc:spChg>
        </pc:sldLayoutChg>
        <pc:sldLayoutChg chg="modSp mod">
          <pc:chgData name="Aurélie ROSTAING" userId="24440dc7-ca74-45a3-9780-c4236376ddcd" providerId="ADAL" clId="{3362C538-C3D2-43AD-93BD-21AF981FC8C4}" dt="2025-04-10T12:10:51.991" v="267" actId="20577"/>
          <pc:sldLayoutMkLst>
            <pc:docMk/>
            <pc:sldMasterMk cId="1994128224" sldId="2147483648"/>
            <pc:sldLayoutMk cId="2771223934" sldId="2147483696"/>
          </pc:sldLayoutMkLst>
          <pc:spChg chg="mod">
            <ac:chgData name="Aurélie ROSTAING" userId="24440dc7-ca74-45a3-9780-c4236376ddcd" providerId="ADAL" clId="{3362C538-C3D2-43AD-93BD-21AF981FC8C4}" dt="2025-04-10T12:10:51.991" v="267" actId="20577"/>
            <ac:spMkLst>
              <pc:docMk/>
              <pc:sldMasterMk cId="1994128224" sldId="2147483648"/>
              <pc:sldLayoutMk cId="2771223934" sldId="2147483696"/>
              <ac:spMk id="9" creationId="{8CEBB9C0-DFEC-2F00-504E-6A1C39EAAC7C}"/>
            </ac:spMkLst>
          </pc:spChg>
        </pc:sldLayoutChg>
        <pc:sldLayoutChg chg="addSp delSp modSp mod">
          <pc:chgData name="Aurélie ROSTAING" userId="24440dc7-ca74-45a3-9780-c4236376ddcd" providerId="ADAL" clId="{3362C538-C3D2-43AD-93BD-21AF981FC8C4}" dt="2025-04-10T12:13:14.721" v="288"/>
          <pc:sldLayoutMkLst>
            <pc:docMk/>
            <pc:sldMasterMk cId="1994128224" sldId="2147483648"/>
            <pc:sldLayoutMk cId="1190793429" sldId="2147483697"/>
          </pc:sldLayoutMkLst>
          <pc:spChg chg="mod">
            <ac:chgData name="Aurélie ROSTAING" userId="24440dc7-ca74-45a3-9780-c4236376ddcd" providerId="ADAL" clId="{3362C538-C3D2-43AD-93BD-21AF981FC8C4}" dt="2025-04-10T12:10:39.916" v="264" actId="1076"/>
            <ac:spMkLst>
              <pc:docMk/>
              <pc:sldMasterMk cId="1994128224" sldId="2147483648"/>
              <pc:sldLayoutMk cId="1190793429" sldId="2147483697"/>
              <ac:spMk id="2" creationId="{EDEB1725-05D2-59ED-4F96-B1618D25CBB1}"/>
            </ac:spMkLst>
          </pc:spChg>
          <pc:spChg chg="add mod">
            <ac:chgData name="Aurélie ROSTAING" userId="24440dc7-ca74-45a3-9780-c4236376ddcd" providerId="ADAL" clId="{3362C538-C3D2-43AD-93BD-21AF981FC8C4}" dt="2025-04-10T12:13:14.721" v="288"/>
            <ac:spMkLst>
              <pc:docMk/>
              <pc:sldMasterMk cId="1994128224" sldId="2147483648"/>
              <pc:sldLayoutMk cId="1190793429" sldId="2147483697"/>
              <ac:spMk id="6" creationId="{E11A0817-E646-51BB-6E58-9BDB91306E3F}"/>
            </ac:spMkLst>
          </pc:spChg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3157906016" sldId="2147483698"/>
          </pc:sldLayoutMkLst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2327645142" sldId="2147483700"/>
          </pc:sldLayoutMkLst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1003655885" sldId="2147483701"/>
          </pc:sldLayoutMkLst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2806316524" sldId="2147483702"/>
          </pc:sldLayoutMkLst>
        </pc:sldLayoutChg>
        <pc:sldLayoutChg chg="modSp del mod">
          <pc:chgData name="Aurélie ROSTAING" userId="24440dc7-ca74-45a3-9780-c4236376ddcd" providerId="ADAL" clId="{3362C538-C3D2-43AD-93BD-21AF981FC8C4}" dt="2025-04-10T12:34:41.763" v="837" actId="47"/>
          <pc:sldLayoutMkLst>
            <pc:docMk/>
            <pc:sldMasterMk cId="1994128224" sldId="2147483648"/>
            <pc:sldLayoutMk cId="2422183031" sldId="2147483703"/>
          </pc:sldLayoutMkLst>
        </pc:sldLayoutChg>
        <pc:sldLayoutChg chg="modSp mod">
          <pc:chgData name="Aurélie ROSTAING" userId="24440dc7-ca74-45a3-9780-c4236376ddcd" providerId="ADAL" clId="{3362C538-C3D2-43AD-93BD-21AF981FC8C4}" dt="2025-04-10T12:12:54.298" v="287" actId="20577"/>
          <pc:sldLayoutMkLst>
            <pc:docMk/>
            <pc:sldMasterMk cId="1994128224" sldId="2147483648"/>
            <pc:sldLayoutMk cId="2581332622" sldId="2147483704"/>
          </pc:sldLayoutMkLst>
          <pc:spChg chg="mod">
            <ac:chgData name="Aurélie ROSTAING" userId="24440dc7-ca74-45a3-9780-c4236376ddcd" providerId="ADAL" clId="{3362C538-C3D2-43AD-93BD-21AF981FC8C4}" dt="2025-04-10T12:12:54.298" v="287" actId="20577"/>
            <ac:spMkLst>
              <pc:docMk/>
              <pc:sldMasterMk cId="1994128224" sldId="2147483648"/>
              <pc:sldLayoutMk cId="2581332622" sldId="2147483704"/>
              <ac:spMk id="3" creationId="{7C0E098A-90B1-3E3E-CBEA-FDEF8EC412C2}"/>
            </ac:spMkLst>
          </pc:spChg>
        </pc:sldLayoutChg>
        <pc:sldLayoutChg chg="modSp mod">
          <pc:chgData name="Aurélie ROSTAING" userId="24440dc7-ca74-45a3-9780-c4236376ddcd" providerId="ADAL" clId="{3362C538-C3D2-43AD-93BD-21AF981FC8C4}" dt="2025-04-10T12:10:46.216" v="265" actId="20577"/>
          <pc:sldLayoutMkLst>
            <pc:docMk/>
            <pc:sldMasterMk cId="1994128224" sldId="2147483648"/>
            <pc:sldLayoutMk cId="849761401" sldId="2147483705"/>
          </pc:sldLayoutMkLst>
          <pc:spChg chg="mod">
            <ac:chgData name="Aurélie ROSTAING" userId="24440dc7-ca74-45a3-9780-c4236376ddcd" providerId="ADAL" clId="{3362C538-C3D2-43AD-93BD-21AF981FC8C4}" dt="2025-04-10T12:10:46.216" v="265" actId="20577"/>
            <ac:spMkLst>
              <pc:docMk/>
              <pc:sldMasterMk cId="1994128224" sldId="2147483648"/>
              <pc:sldLayoutMk cId="849761401" sldId="2147483705"/>
              <ac:spMk id="12" creationId="{6FB8AEB0-9F5F-C3B9-555A-23387B2BF2BD}"/>
            </ac:spMkLst>
          </pc:spChg>
        </pc:sldLayoutChg>
        <pc:sldLayoutChg chg="modSp mod">
          <pc:chgData name="Aurélie ROSTAING" userId="24440dc7-ca74-45a3-9780-c4236376ddcd" providerId="ADAL" clId="{3362C538-C3D2-43AD-93BD-21AF981FC8C4}" dt="2025-04-10T12:12:34.008" v="280" actId="20577"/>
          <pc:sldLayoutMkLst>
            <pc:docMk/>
            <pc:sldMasterMk cId="1994128224" sldId="2147483648"/>
            <pc:sldLayoutMk cId="3831383969" sldId="2147483706"/>
          </pc:sldLayoutMkLst>
          <pc:spChg chg="mod">
            <ac:chgData name="Aurélie ROSTAING" userId="24440dc7-ca74-45a3-9780-c4236376ddcd" providerId="ADAL" clId="{3362C538-C3D2-43AD-93BD-21AF981FC8C4}" dt="2025-04-10T12:12:34.008" v="280" actId="20577"/>
            <ac:spMkLst>
              <pc:docMk/>
              <pc:sldMasterMk cId="1994128224" sldId="2147483648"/>
              <pc:sldLayoutMk cId="3831383969" sldId="2147483706"/>
              <ac:spMk id="6" creationId="{E41EDD79-B8B1-77E2-2782-6E39BF650BC2}"/>
            </ac:spMkLst>
          </pc:spChg>
        </pc:sldLayoutChg>
        <pc:sldLayoutChg chg="modSp mod">
          <pc:chgData name="Aurélie ROSTAING" userId="24440dc7-ca74-45a3-9780-c4236376ddcd" providerId="ADAL" clId="{3362C538-C3D2-43AD-93BD-21AF981FC8C4}" dt="2025-04-10T12:12:11.359" v="274" actId="20577"/>
          <pc:sldLayoutMkLst>
            <pc:docMk/>
            <pc:sldMasterMk cId="1994128224" sldId="2147483648"/>
            <pc:sldLayoutMk cId="4143509560" sldId="2147483707"/>
          </pc:sldLayoutMkLst>
          <pc:spChg chg="mod">
            <ac:chgData name="Aurélie ROSTAING" userId="24440dc7-ca74-45a3-9780-c4236376ddcd" providerId="ADAL" clId="{3362C538-C3D2-43AD-93BD-21AF981FC8C4}" dt="2025-04-10T12:12:11.359" v="274" actId="20577"/>
            <ac:spMkLst>
              <pc:docMk/>
              <pc:sldMasterMk cId="1994128224" sldId="2147483648"/>
              <pc:sldLayoutMk cId="4143509560" sldId="2147483707"/>
              <ac:spMk id="5" creationId="{2FB887D7-5406-5F02-F507-0ABE467D85B7}"/>
            </ac:spMkLst>
          </pc:spChg>
        </pc:sldLayoutChg>
        <pc:sldLayoutChg chg="modSp mod">
          <pc:chgData name="Aurélie ROSTAING" userId="24440dc7-ca74-45a3-9780-c4236376ddcd" providerId="ADAL" clId="{3362C538-C3D2-43AD-93BD-21AF981FC8C4}" dt="2025-04-10T12:10:49.810" v="266" actId="20577"/>
          <pc:sldLayoutMkLst>
            <pc:docMk/>
            <pc:sldMasterMk cId="1994128224" sldId="2147483648"/>
            <pc:sldLayoutMk cId="3198578359" sldId="2147483708"/>
          </pc:sldLayoutMkLst>
          <pc:spChg chg="mod">
            <ac:chgData name="Aurélie ROSTAING" userId="24440dc7-ca74-45a3-9780-c4236376ddcd" providerId="ADAL" clId="{3362C538-C3D2-43AD-93BD-21AF981FC8C4}" dt="2025-04-10T12:10:49.810" v="266" actId="20577"/>
            <ac:spMkLst>
              <pc:docMk/>
              <pc:sldMasterMk cId="1994128224" sldId="2147483648"/>
              <pc:sldLayoutMk cId="3198578359" sldId="2147483708"/>
              <ac:spMk id="11" creationId="{215807D4-B392-7CBC-E485-4410E8EE3DE6}"/>
            </ac:spMkLst>
          </pc:spChg>
        </pc:sldLayoutChg>
        <pc:sldLayoutChg chg="del">
          <pc:chgData name="Aurélie ROSTAING" userId="24440dc7-ca74-45a3-9780-c4236376ddcd" providerId="ADAL" clId="{3362C538-C3D2-43AD-93BD-21AF981FC8C4}" dt="2025-04-25T08:04:44.265" v="852" actId="47"/>
          <pc:sldLayoutMkLst>
            <pc:docMk/>
            <pc:sldMasterMk cId="1994128224" sldId="2147483648"/>
            <pc:sldLayoutMk cId="2588430383" sldId="2147483714"/>
          </pc:sldLayoutMkLst>
        </pc:sldLayoutChg>
      </pc:sldMasterChg>
    </pc:docChg>
  </pc:docChgLst>
  <pc:docChgLst>
    <pc:chgData name="Aurélie ROSTAING" userId="24440dc7-ca74-45a3-9780-c4236376ddcd" providerId="ADAL" clId="{961630D2-9FE2-4771-815F-0B50171D9B5C}"/>
    <pc:docChg chg="undo custSel modSld">
      <pc:chgData name="Aurélie ROSTAING" userId="24440dc7-ca74-45a3-9780-c4236376ddcd" providerId="ADAL" clId="{961630D2-9FE2-4771-815F-0B50171D9B5C}" dt="2024-09-04T07:08:33.182" v="128" actId="478"/>
      <pc:docMkLst>
        <pc:docMk/>
      </pc:docMkLst>
      <pc:sldChg chg="modSp mod">
        <pc:chgData name="Aurélie ROSTAING" userId="24440dc7-ca74-45a3-9780-c4236376ddcd" providerId="ADAL" clId="{961630D2-9FE2-4771-815F-0B50171D9B5C}" dt="2024-09-04T07:03:58.061" v="16" actId="20577"/>
        <pc:sldMkLst>
          <pc:docMk/>
          <pc:sldMk cId="1676785108" sldId="256"/>
        </pc:sldMkLst>
      </pc:sldChg>
      <pc:sldChg chg="addSp delSp modSp mod">
        <pc:chgData name="Aurélie ROSTAING" userId="24440dc7-ca74-45a3-9780-c4236376ddcd" providerId="ADAL" clId="{961630D2-9FE2-4771-815F-0B50171D9B5C}" dt="2024-09-04T07:06:07.644" v="81" actId="478"/>
        <pc:sldMkLst>
          <pc:docMk/>
          <pc:sldMk cId="0" sldId="257"/>
        </pc:sldMkLst>
      </pc:sldChg>
      <pc:sldChg chg="addSp delSp modSp mod">
        <pc:chgData name="Aurélie ROSTAING" userId="24440dc7-ca74-45a3-9780-c4236376ddcd" providerId="ADAL" clId="{961630D2-9FE2-4771-815F-0B50171D9B5C}" dt="2024-09-04T07:06:34.355" v="87" actId="478"/>
        <pc:sldMkLst>
          <pc:docMk/>
          <pc:sldMk cId="3614412475" sldId="262"/>
        </pc:sldMkLst>
      </pc:sldChg>
      <pc:sldChg chg="addSp delSp modSp mod">
        <pc:chgData name="Aurélie ROSTAING" userId="24440dc7-ca74-45a3-9780-c4236376ddcd" providerId="ADAL" clId="{961630D2-9FE2-4771-815F-0B50171D9B5C}" dt="2024-09-04T07:06:49.258" v="92" actId="478"/>
        <pc:sldMkLst>
          <pc:docMk/>
          <pc:sldMk cId="1936871490" sldId="263"/>
        </pc:sldMkLst>
      </pc:sldChg>
      <pc:sldChg chg="addSp delSp modSp mod">
        <pc:chgData name="Aurélie ROSTAING" userId="24440dc7-ca74-45a3-9780-c4236376ddcd" providerId="ADAL" clId="{961630D2-9FE2-4771-815F-0B50171D9B5C}" dt="2024-09-04T07:06:38.302" v="88" actId="478"/>
        <pc:sldMkLst>
          <pc:docMk/>
          <pc:sldMk cId="2124955507" sldId="272"/>
        </pc:sldMkLst>
      </pc:sldChg>
      <pc:sldChg chg="addSp delSp modSp mod">
        <pc:chgData name="Aurélie ROSTAING" userId="24440dc7-ca74-45a3-9780-c4236376ddcd" providerId="ADAL" clId="{961630D2-9FE2-4771-815F-0B50171D9B5C}" dt="2024-09-04T07:05:21.942" v="63" actId="478"/>
        <pc:sldMkLst>
          <pc:docMk/>
          <pc:sldMk cId="1953878100" sldId="275"/>
        </pc:sldMkLst>
      </pc:sldChg>
      <pc:sldChg chg="addSp delSp modSp mod">
        <pc:chgData name="Aurélie ROSTAING" userId="24440dc7-ca74-45a3-9780-c4236376ddcd" providerId="ADAL" clId="{961630D2-9FE2-4771-815F-0B50171D9B5C}" dt="2024-09-04T07:06:03.835" v="79" actId="478"/>
        <pc:sldMkLst>
          <pc:docMk/>
          <pc:sldMk cId="3533460298" sldId="277"/>
        </pc:sldMkLst>
      </pc:sldChg>
      <pc:sldChg chg="addSp delSp modSp mod">
        <pc:chgData name="Aurélie ROSTAING" userId="24440dc7-ca74-45a3-9780-c4236376ddcd" providerId="ADAL" clId="{961630D2-9FE2-4771-815F-0B50171D9B5C}" dt="2024-09-04T07:07:15.984" v="100" actId="478"/>
        <pc:sldMkLst>
          <pc:docMk/>
          <pc:sldMk cId="3365384529" sldId="278"/>
        </pc:sldMkLst>
      </pc:sldChg>
      <pc:sldChg chg="addSp delSp modSp mod">
        <pc:chgData name="Aurélie ROSTAING" userId="24440dc7-ca74-45a3-9780-c4236376ddcd" providerId="ADAL" clId="{961630D2-9FE2-4771-815F-0B50171D9B5C}" dt="2024-09-04T07:07:37.081" v="108" actId="478"/>
        <pc:sldMkLst>
          <pc:docMk/>
          <pc:sldMk cId="3839187300" sldId="279"/>
        </pc:sldMkLst>
      </pc:sldChg>
      <pc:sldChg chg="addSp delSp modSp mod">
        <pc:chgData name="Aurélie ROSTAING" userId="24440dc7-ca74-45a3-9780-c4236376ddcd" providerId="ADAL" clId="{961630D2-9FE2-4771-815F-0B50171D9B5C}" dt="2024-09-04T07:07:22.919" v="102" actId="478"/>
        <pc:sldMkLst>
          <pc:docMk/>
          <pc:sldMk cId="3745758023" sldId="281"/>
        </pc:sldMkLst>
      </pc:sldChg>
      <pc:sldChg chg="addSp delSp modSp mod">
        <pc:chgData name="Aurélie ROSTAING" userId="24440dc7-ca74-45a3-9780-c4236376ddcd" providerId="ADAL" clId="{961630D2-9FE2-4771-815F-0B50171D9B5C}" dt="2024-09-04T07:06:41.403" v="89" actId="478"/>
        <pc:sldMkLst>
          <pc:docMk/>
          <pc:sldMk cId="1589191451" sldId="285"/>
        </pc:sldMkLst>
      </pc:sldChg>
      <pc:sldChg chg="addSp delSp modSp mod">
        <pc:chgData name="Aurélie ROSTAING" userId="24440dc7-ca74-45a3-9780-c4236376ddcd" providerId="ADAL" clId="{961630D2-9FE2-4771-815F-0B50171D9B5C}" dt="2024-09-04T07:06:24.221" v="84" actId="478"/>
        <pc:sldMkLst>
          <pc:docMk/>
          <pc:sldMk cId="2567669502" sldId="326"/>
        </pc:sldMkLst>
      </pc:sldChg>
      <pc:sldChg chg="addSp delSp modSp mod">
        <pc:chgData name="Aurélie ROSTAING" userId="24440dc7-ca74-45a3-9780-c4236376ddcd" providerId="ADAL" clId="{961630D2-9FE2-4771-815F-0B50171D9B5C}" dt="2024-09-04T07:05:49.252" v="73" actId="478"/>
        <pc:sldMkLst>
          <pc:docMk/>
          <pc:sldMk cId="2132439882" sldId="327"/>
        </pc:sldMkLst>
      </pc:sldChg>
      <pc:sldChg chg="addSp delSp modSp mod">
        <pc:chgData name="Aurélie ROSTAING" userId="24440dc7-ca74-45a3-9780-c4236376ddcd" providerId="ADAL" clId="{961630D2-9FE2-4771-815F-0B50171D9B5C}" dt="2024-09-04T07:06:43.763" v="90" actId="478"/>
        <pc:sldMkLst>
          <pc:docMk/>
          <pc:sldMk cId="0" sldId="328"/>
        </pc:sldMkLst>
      </pc:sldChg>
      <pc:sldChg chg="addSp delSp modSp mod">
        <pc:chgData name="Aurélie ROSTAING" userId="24440dc7-ca74-45a3-9780-c4236376ddcd" providerId="ADAL" clId="{961630D2-9FE2-4771-815F-0B50171D9B5C}" dt="2024-09-04T07:06:16.672" v="83" actId="478"/>
        <pc:sldMkLst>
          <pc:docMk/>
          <pc:sldMk cId="0" sldId="363"/>
        </pc:sldMkLst>
      </pc:sldChg>
      <pc:sldChg chg="addSp delSp modSp mod">
        <pc:chgData name="Aurélie ROSTAING" userId="24440dc7-ca74-45a3-9780-c4236376ddcd" providerId="ADAL" clId="{961630D2-9FE2-4771-815F-0B50171D9B5C}" dt="2024-09-04T07:05:26.569" v="65" actId="478"/>
        <pc:sldMkLst>
          <pc:docMk/>
          <pc:sldMk cId="4157298106" sldId="365"/>
        </pc:sldMkLst>
      </pc:sldChg>
      <pc:sldChg chg="addSp delSp modSp mod">
        <pc:chgData name="Aurélie ROSTAING" userId="24440dc7-ca74-45a3-9780-c4236376ddcd" providerId="ADAL" clId="{961630D2-9FE2-4771-815F-0B50171D9B5C}" dt="2024-09-04T07:06:46.620" v="91" actId="478"/>
        <pc:sldMkLst>
          <pc:docMk/>
          <pc:sldMk cId="4213390257" sldId="367"/>
        </pc:sldMkLst>
      </pc:sldChg>
      <pc:sldChg chg="addSp delSp modSp mod">
        <pc:chgData name="Aurélie ROSTAING" userId="24440dc7-ca74-45a3-9780-c4236376ddcd" providerId="ADAL" clId="{961630D2-9FE2-4771-815F-0B50171D9B5C}" dt="2024-09-04T07:08:06.629" v="122" actId="478"/>
        <pc:sldMkLst>
          <pc:docMk/>
          <pc:sldMk cId="3922319013" sldId="368"/>
        </pc:sldMkLst>
      </pc:sldChg>
      <pc:sldChg chg="addSp delSp modSp mod">
        <pc:chgData name="Aurélie ROSTAING" userId="24440dc7-ca74-45a3-9780-c4236376ddcd" providerId="ADAL" clId="{961630D2-9FE2-4771-815F-0B50171D9B5C}" dt="2024-09-04T07:07:41.362" v="110" actId="478"/>
        <pc:sldMkLst>
          <pc:docMk/>
          <pc:sldMk cId="3960089229" sldId="369"/>
        </pc:sldMkLst>
      </pc:sldChg>
      <pc:sldChg chg="addSp delSp modSp mod">
        <pc:chgData name="Aurélie ROSTAING" userId="24440dc7-ca74-45a3-9780-c4236376ddcd" providerId="ADAL" clId="{961630D2-9FE2-4771-815F-0B50171D9B5C}" dt="2024-09-04T07:07:50.871" v="114" actId="478"/>
        <pc:sldMkLst>
          <pc:docMk/>
          <pc:sldMk cId="963099218" sldId="371"/>
        </pc:sldMkLst>
      </pc:sldChg>
      <pc:sldChg chg="addSp delSp modSp mod">
        <pc:chgData name="Aurélie ROSTAING" userId="24440dc7-ca74-45a3-9780-c4236376ddcd" providerId="ADAL" clId="{961630D2-9FE2-4771-815F-0B50171D9B5C}" dt="2024-09-04T07:08:02.804" v="120" actId="478"/>
        <pc:sldMkLst>
          <pc:docMk/>
          <pc:sldMk cId="3771450946" sldId="372"/>
        </pc:sldMkLst>
      </pc:sldChg>
      <pc:sldChg chg="addSp delSp modSp mod">
        <pc:chgData name="Aurélie ROSTAING" userId="24440dc7-ca74-45a3-9780-c4236376ddcd" providerId="ADAL" clId="{961630D2-9FE2-4771-815F-0B50171D9B5C}" dt="2024-09-04T07:07:30.496" v="106" actId="478"/>
        <pc:sldMkLst>
          <pc:docMk/>
          <pc:sldMk cId="1458100978" sldId="373"/>
        </pc:sldMkLst>
      </pc:sldChg>
      <pc:sldChg chg="addSp delSp modSp mod">
        <pc:chgData name="Aurélie ROSTAING" userId="24440dc7-ca74-45a3-9780-c4236376ddcd" providerId="ADAL" clId="{961630D2-9FE2-4771-815F-0B50171D9B5C}" dt="2024-09-04T07:07:27.321" v="104" actId="478"/>
        <pc:sldMkLst>
          <pc:docMk/>
          <pc:sldMk cId="1393043855" sldId="374"/>
        </pc:sldMkLst>
      </pc:sldChg>
      <pc:sldChg chg="addSp delSp modSp mod">
        <pc:chgData name="Aurélie ROSTAING" userId="24440dc7-ca74-45a3-9780-c4236376ddcd" providerId="ADAL" clId="{961630D2-9FE2-4771-815F-0B50171D9B5C}" dt="2024-09-04T07:08:33.182" v="128" actId="478"/>
        <pc:sldMkLst>
          <pc:docMk/>
          <pc:sldMk cId="3965451258" sldId="375"/>
        </pc:sldMkLst>
      </pc:sldChg>
      <pc:sldChg chg="addSp delSp modSp mod">
        <pc:chgData name="Aurélie ROSTAING" userId="24440dc7-ca74-45a3-9780-c4236376ddcd" providerId="ADAL" clId="{961630D2-9FE2-4771-815F-0B50171D9B5C}" dt="2024-09-04T07:07:04.753" v="96" actId="478"/>
        <pc:sldMkLst>
          <pc:docMk/>
          <pc:sldMk cId="2655693965" sldId="376"/>
        </pc:sldMkLst>
      </pc:sldChg>
      <pc:sldChg chg="addSp delSp modSp mod">
        <pc:chgData name="Aurélie ROSTAING" userId="24440dc7-ca74-45a3-9780-c4236376ddcd" providerId="ADAL" clId="{961630D2-9FE2-4771-815F-0B50171D9B5C}" dt="2024-09-04T07:06:58.695" v="94" actId="478"/>
        <pc:sldMkLst>
          <pc:docMk/>
          <pc:sldMk cId="3829985535" sldId="377"/>
        </pc:sldMkLst>
      </pc:sldChg>
      <pc:sldChg chg="addSp delSp modSp mod">
        <pc:chgData name="Aurélie ROSTAING" userId="24440dc7-ca74-45a3-9780-c4236376ddcd" providerId="ADAL" clId="{961630D2-9FE2-4771-815F-0B50171D9B5C}" dt="2024-09-04T07:07:55.053" v="116" actId="478"/>
        <pc:sldMkLst>
          <pc:docMk/>
          <pc:sldMk cId="541131464" sldId="378"/>
        </pc:sldMkLst>
      </pc:sldChg>
      <pc:sldChg chg="addSp delSp modSp mod">
        <pc:chgData name="Aurélie ROSTAING" userId="24440dc7-ca74-45a3-9780-c4236376ddcd" providerId="ADAL" clId="{961630D2-9FE2-4771-815F-0B50171D9B5C}" dt="2024-09-04T07:07:58.992" v="118" actId="478"/>
        <pc:sldMkLst>
          <pc:docMk/>
          <pc:sldMk cId="3202036330" sldId="379"/>
        </pc:sldMkLst>
      </pc:sldChg>
      <pc:sldChg chg="addSp delSp modSp mod">
        <pc:chgData name="Aurélie ROSTAING" userId="24440dc7-ca74-45a3-9780-c4236376ddcd" providerId="ADAL" clId="{961630D2-9FE2-4771-815F-0B50171D9B5C}" dt="2024-09-04T07:08:10.586" v="124" actId="478"/>
        <pc:sldMkLst>
          <pc:docMk/>
          <pc:sldMk cId="1191063525" sldId="380"/>
        </pc:sldMkLst>
      </pc:sldChg>
      <pc:sldChg chg="addSp delSp modSp mod">
        <pc:chgData name="Aurélie ROSTAING" userId="24440dc7-ca74-45a3-9780-c4236376ddcd" providerId="ADAL" clId="{961630D2-9FE2-4771-815F-0B50171D9B5C}" dt="2024-09-04T07:07:46.739" v="112" actId="478"/>
        <pc:sldMkLst>
          <pc:docMk/>
          <pc:sldMk cId="532322797" sldId="381"/>
        </pc:sldMkLst>
      </pc:sldChg>
      <pc:sldChg chg="addSp delSp modSp mod">
        <pc:chgData name="Aurélie ROSTAING" userId="24440dc7-ca74-45a3-9780-c4236376ddcd" providerId="ADAL" clId="{961630D2-9FE2-4771-815F-0B50171D9B5C}" dt="2024-09-04T07:05:57.970" v="77" actId="478"/>
        <pc:sldMkLst>
          <pc:docMk/>
          <pc:sldMk cId="3839938711" sldId="382"/>
        </pc:sldMkLst>
      </pc:sldChg>
      <pc:sldChg chg="addSp delSp modSp mod">
        <pc:chgData name="Aurélie ROSTAING" userId="24440dc7-ca74-45a3-9780-c4236376ddcd" providerId="ADAL" clId="{961630D2-9FE2-4771-815F-0B50171D9B5C}" dt="2024-09-04T07:06:29.374" v="86" actId="478"/>
        <pc:sldMkLst>
          <pc:docMk/>
          <pc:sldMk cId="2936107076" sldId="3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A00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76-4C6D-A361-4C2441F6F5B1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76-4C6D-A361-4C2441F6F5B1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76-4C6D-A361-4C2441F6F5B1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C76-4C6D-A361-4C2441F6F5B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76-4C6D-A361-4C2441F6F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A00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92-4B19-940E-54933BF7E73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92-4B19-940E-54933BF7E73E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92-4B19-940E-54933BF7E73E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92-4B19-940E-54933BF7E73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92-4B19-940E-54933BF7E7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8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A00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97F-4C70-9AA0-B092174BBDB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97F-4C70-9AA0-B092174BBDB4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97F-4C70-9AA0-B092174BBDB4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97F-4C70-9AA0-B092174BBDB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7F-4C70-9AA0-B092174BB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9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A00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AA-4720-9E80-16E1F54895B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AA-4720-9E80-16E1F54895B0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DAA-4720-9E80-16E1F54895B0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DAA-4720-9E80-16E1F54895B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DAA-4720-9E80-16E1F5489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7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61CA0F-F8BF-E44F-B0DD-9C68BA4A1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E0A17C-758E-8052-82FC-D5F1809E90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5701-03DC-4762-92C5-EAB685D4025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6D3265-EE5A-988A-5930-CBB54F9A2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311AFF-0606-39AB-DF04-6CD4294AF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A5C00-C642-4BB4-87E3-807018D611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2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CDEC-B5F5-D14C-AB8A-79334E910EE5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401B-9499-9348-92A1-9057C19A2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8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bg>
      <p:bgPr>
        <a:gradFill flip="none" rotWithShape="1">
          <a:gsLst>
            <a:gs pos="65000">
              <a:srgbClr val="0A0096">
                <a:lumMod val="100000"/>
              </a:srgbClr>
            </a:gs>
            <a:gs pos="100000">
              <a:srgbClr val="073ACB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A5ADCC51-12BA-0939-43B6-1CC81E591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451" b="7750"/>
          <a:stretch/>
        </p:blipFill>
        <p:spPr>
          <a:xfrm>
            <a:off x="94905" y="-4"/>
            <a:ext cx="6564184" cy="68580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3CCA1A-2351-2D77-9D63-E3C779122BF8}"/>
              </a:ext>
            </a:extLst>
          </p:cNvPr>
          <p:cNvSpPr/>
          <p:nvPr userDrawn="1"/>
        </p:nvSpPr>
        <p:spPr>
          <a:xfrm rot="10800000">
            <a:off x="1436914" y="-4"/>
            <a:ext cx="4750130" cy="6858001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78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aphique 5">
            <a:extLst>
              <a:ext uri="{FF2B5EF4-FFF2-40B4-BE49-F238E27FC236}">
                <a16:creationId xmlns:a16="http://schemas.microsoft.com/office/drawing/2014/main" id="{17592943-A018-3DEA-34AA-57037D613F75}"/>
              </a:ext>
            </a:extLst>
          </p:cNvPr>
          <p:cNvGrpSpPr/>
          <p:nvPr userDrawn="1"/>
        </p:nvGrpSpPr>
        <p:grpSpPr>
          <a:xfrm>
            <a:off x="9000281" y="449891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9" name="Forme libre : forme 24">
              <a:extLst>
                <a:ext uri="{FF2B5EF4-FFF2-40B4-BE49-F238E27FC236}">
                  <a16:creationId xmlns:a16="http://schemas.microsoft.com/office/drawing/2014/main" id="{4F2A7251-DA74-6897-94C8-7A5FA28EA61C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 : forme 25">
              <a:extLst>
                <a:ext uri="{FF2B5EF4-FFF2-40B4-BE49-F238E27FC236}">
                  <a16:creationId xmlns:a16="http://schemas.microsoft.com/office/drawing/2014/main" id="{FB8F8FF7-442E-6251-1B8B-926B81231240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e libre : forme 26">
              <a:extLst>
                <a:ext uri="{FF2B5EF4-FFF2-40B4-BE49-F238E27FC236}">
                  <a16:creationId xmlns:a16="http://schemas.microsoft.com/office/drawing/2014/main" id="{7C77BE0F-2DD8-78BC-7D08-9152C6B7DD25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 : forme 27">
              <a:extLst>
                <a:ext uri="{FF2B5EF4-FFF2-40B4-BE49-F238E27FC236}">
                  <a16:creationId xmlns:a16="http://schemas.microsoft.com/office/drawing/2014/main" id="{34CC5C8D-8407-6C7D-D55A-8F36A3706536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orme libre : forme 28">
              <a:extLst>
                <a:ext uri="{FF2B5EF4-FFF2-40B4-BE49-F238E27FC236}">
                  <a16:creationId xmlns:a16="http://schemas.microsoft.com/office/drawing/2014/main" id="{0DAD638F-8827-8327-BC92-BF213ADE225D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rme libre : forme 29">
              <a:extLst>
                <a:ext uri="{FF2B5EF4-FFF2-40B4-BE49-F238E27FC236}">
                  <a16:creationId xmlns:a16="http://schemas.microsoft.com/office/drawing/2014/main" id="{BA2CD41D-F6CD-5ACE-F34B-A3E8A80624C5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orme libre : forme 33">
              <a:extLst>
                <a:ext uri="{FF2B5EF4-FFF2-40B4-BE49-F238E27FC236}">
                  <a16:creationId xmlns:a16="http://schemas.microsoft.com/office/drawing/2014/main" id="{1330F839-D7B5-86F8-E5CC-03DC068C78F5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rme libre : forme 36">
              <a:extLst>
                <a:ext uri="{FF2B5EF4-FFF2-40B4-BE49-F238E27FC236}">
                  <a16:creationId xmlns:a16="http://schemas.microsoft.com/office/drawing/2014/main" id="{A5B3C33C-09CB-A705-AF50-79FD160FE3BE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orme libre : forme 39">
              <a:extLst>
                <a:ext uri="{FF2B5EF4-FFF2-40B4-BE49-F238E27FC236}">
                  <a16:creationId xmlns:a16="http://schemas.microsoft.com/office/drawing/2014/main" id="{335F030C-10D9-2C53-FF71-899F7CCF6700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orme libre : forme 55">
              <a:extLst>
                <a:ext uri="{FF2B5EF4-FFF2-40B4-BE49-F238E27FC236}">
                  <a16:creationId xmlns:a16="http://schemas.microsoft.com/office/drawing/2014/main" id="{C5EB19E7-AD86-FB05-8F01-3C1D4715D102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orme libre : forme 56">
              <a:extLst>
                <a:ext uri="{FF2B5EF4-FFF2-40B4-BE49-F238E27FC236}">
                  <a16:creationId xmlns:a16="http://schemas.microsoft.com/office/drawing/2014/main" id="{B5EECC68-B671-9455-4280-F819AC0E7FD8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rme libre : forme 57">
              <a:extLst>
                <a:ext uri="{FF2B5EF4-FFF2-40B4-BE49-F238E27FC236}">
                  <a16:creationId xmlns:a16="http://schemas.microsoft.com/office/drawing/2014/main" id="{310DE436-D254-C21B-1DE4-296FDA7321E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22183E8-CF48-FBDF-E488-E4FDB456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075" y="2449298"/>
            <a:ext cx="7361938" cy="1792177"/>
          </a:xfrm>
          <a:prstGeom prst="rect">
            <a:avLst/>
          </a:prstGeom>
        </p:spPr>
        <p:txBody>
          <a:bodyPr/>
          <a:lstStyle>
            <a:lvl1pPr>
              <a:defRPr lang="fr-FR" sz="660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F1A0F591-DD20-1697-B17F-5D92AF42C4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06663" y="4548250"/>
            <a:ext cx="4884737" cy="415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3000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9947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re + Text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0FEE7404-A29A-0072-7127-A65E054C8C01}"/>
              </a:ext>
            </a:extLst>
          </p:cNvPr>
          <p:cNvSpPr/>
          <p:nvPr userDrawn="1"/>
        </p:nvSpPr>
        <p:spPr>
          <a:xfrm flipH="1">
            <a:off x="8515350" y="1694874"/>
            <a:ext cx="3676650" cy="436245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985611"/>
            <a:ext cx="4422775" cy="832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3090442"/>
            <a:ext cx="4422775" cy="268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57CFD981-C36B-4EEA-7143-FF2A648706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6914" y="1981406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01BFC8E7-AC68-52B5-1F00-75121B886A42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71D985A3-BD7C-EFD1-5E2C-08AF8C46B4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83172E-8BB0-405B-6052-D9AB41E402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5424972A-1319-3234-F340-90B915CA60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34C39BB5-9B0B-5A7F-EDB0-F64027D27A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BFE9B1-0D25-7A85-11B7-2FBE831CAF6F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41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le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5DA2DF6-4795-F186-FCD6-960784ABA9B1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C1B1D30-8E14-40E5-6F8B-A97891E87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51D573-ABDF-B05B-3E60-806E222DB15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EDEB1725-05D2-59ED-4F96-B1618D25C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E73D9C-3612-8B9D-A77F-0163D2A142F3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E11A0817-E646-51BB-6E58-9BDB91306E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793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ersegi Panjang 2">
            <a:extLst>
              <a:ext uri="{FF2B5EF4-FFF2-40B4-BE49-F238E27FC236}">
                <a16:creationId xmlns:a16="http://schemas.microsoft.com/office/drawing/2014/main" id="{C7A5B6ED-1E97-8883-899A-A8ADC11B5BF6}"/>
              </a:ext>
            </a:extLst>
          </p:cNvPr>
          <p:cNvSpPr/>
          <p:nvPr userDrawn="1"/>
        </p:nvSpPr>
        <p:spPr>
          <a:xfrm flipH="1">
            <a:off x="6096000" y="2502580"/>
            <a:ext cx="3676650" cy="436245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2A1051C9-6F92-1C93-BABE-D05BDBE93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1932AAB8-925F-FE1E-2171-69F122A585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137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6" name="Tampungan Gambar 7">
            <a:extLst>
              <a:ext uri="{FF2B5EF4-FFF2-40B4-BE49-F238E27FC236}">
                <a16:creationId xmlns:a16="http://schemas.microsoft.com/office/drawing/2014/main" id="{9E9C7EDC-C49E-E224-AE53-EEF213A81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0400" y="0"/>
            <a:ext cx="5181600" cy="6858000"/>
          </a:xfrm>
          <a:custGeom>
            <a:avLst/>
            <a:gdLst>
              <a:gd name="connsiteX0" fmla="*/ 0 w 5181600"/>
              <a:gd name="connsiteY0" fmla="*/ 0 h 4362450"/>
              <a:gd name="connsiteX1" fmla="*/ 5181600 w 5181600"/>
              <a:gd name="connsiteY1" fmla="*/ 0 h 4362450"/>
              <a:gd name="connsiteX2" fmla="*/ 5181600 w 5181600"/>
              <a:gd name="connsiteY2" fmla="*/ 4362450 h 4362450"/>
              <a:gd name="connsiteX3" fmla="*/ 0 w 518160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1600" h="4362450">
                <a:moveTo>
                  <a:pt x="0" y="0"/>
                </a:moveTo>
                <a:lnTo>
                  <a:pt x="5181600" y="0"/>
                </a:lnTo>
                <a:lnTo>
                  <a:pt x="5181600" y="4362450"/>
                </a:lnTo>
                <a:lnTo>
                  <a:pt x="0" y="43624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0785078-E6F4-AD63-1ED3-8AF9686EFF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45DAC822-9B10-5F34-9C7D-0AD7F5AB7C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5783756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B27BC67C-D977-40CD-2990-069148BC1E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5783756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0E07B-599E-3C74-4CC0-657FE153AEC1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41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Bleu">
    <p:bg>
      <p:bgPr>
        <a:solidFill>
          <a:srgbClr val="0A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DC1951-0FF4-4139-BCF0-F2EE45D575A2}"/>
              </a:ext>
            </a:extLst>
          </p:cNvPr>
          <p:cNvSpPr/>
          <p:nvPr userDrawn="1"/>
        </p:nvSpPr>
        <p:spPr>
          <a:xfrm>
            <a:off x="4163487" y="1680268"/>
            <a:ext cx="3865026" cy="4432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0A1FDF-153C-4144-858F-8D9EC1833072}"/>
              </a:ext>
            </a:extLst>
          </p:cNvPr>
          <p:cNvSpPr/>
          <p:nvPr userDrawn="1"/>
        </p:nvSpPr>
        <p:spPr>
          <a:xfrm>
            <a:off x="893671" y="2064899"/>
            <a:ext cx="3194236" cy="3663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0C27FB-2763-46CD-8859-AFE7DC09F218}"/>
              </a:ext>
            </a:extLst>
          </p:cNvPr>
          <p:cNvSpPr/>
          <p:nvPr userDrawn="1"/>
        </p:nvSpPr>
        <p:spPr>
          <a:xfrm>
            <a:off x="8104096" y="2064899"/>
            <a:ext cx="3194234" cy="3663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60802F-698F-4B76-B1FF-3ED8E03CCD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2228" y="1818640"/>
            <a:ext cx="3687543" cy="2942667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5A13EF4-4B8A-4492-8247-407E03BB28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7434" y="2203116"/>
            <a:ext cx="3047556" cy="2315105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490D3A-FD08-4F8B-9AFA-11F938D0A7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010" y="2203116"/>
            <a:ext cx="3047556" cy="2315105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C6D4A85B-E047-7DD4-4354-425F81CF40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6689" y="594800"/>
            <a:ext cx="5138621" cy="29016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400" b="1" spc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D86F9670-295F-9BDD-7314-C9AB52E87A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82506" y="944717"/>
            <a:ext cx="6826986" cy="1900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>
              <a:buNone/>
              <a:defRPr sz="2400" b="1" spc="0">
                <a:ln>
                  <a:solidFill>
                    <a:schemeClr val="bg1"/>
                  </a:solidFill>
                </a:ln>
                <a:noFill/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14FD45E-5770-0966-59B3-E13985FF21D9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4483EA1C-7158-0B39-6325-F0DAF93327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30F0C-D1E6-846E-6F2E-3D8ECEFF826D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658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itié image/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362A87-13B0-D37F-F8DC-424D7CB0DFFB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949E999B-72E1-3B34-8125-353074F09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7E7352-F542-541A-E1DD-300CBDAA219E}"/>
              </a:ext>
            </a:extLst>
          </p:cNvPr>
          <p:cNvSpPr/>
          <p:nvPr userDrawn="1"/>
        </p:nvSpPr>
        <p:spPr>
          <a:xfrm>
            <a:off x="-9415" y="1"/>
            <a:ext cx="12192000" cy="83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8C18C8-5873-47CD-BF65-55100E8925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9255"/>
            <a:ext cx="6213230" cy="5618745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C9F8AC-A307-6FDB-3CD7-33BCF27DAE18}"/>
              </a:ext>
            </a:extLst>
          </p:cNvPr>
          <p:cNvSpPr/>
          <p:nvPr userDrawn="1"/>
        </p:nvSpPr>
        <p:spPr>
          <a:xfrm>
            <a:off x="6203816" y="1239255"/>
            <a:ext cx="5988184" cy="5618745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E566C59-C407-112A-7D55-68BBBF9F5C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7241" y="216243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CF95D04A-6809-92C0-D0C5-6B97F0811A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7241" y="3422065"/>
            <a:ext cx="4422775" cy="2481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D71A11F-106A-A7A2-E8C9-E7CCC41F65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844734D0-4DB8-0A71-9EA9-9614E44BC6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2FB887D7-5406-5F02-F507-0ABE467D85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BE3FA3-FE8C-C9F6-176A-923AEB9650C0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509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A2F4362-EC7F-3737-9EED-BEB0D47DA730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1C315B47-0155-E812-9158-E0B1FF99E7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4DA38FB-BA30-30EE-7CD6-4CC02B343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6178" y="963302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3C51B9F5-9C2D-FCA4-40EB-005F4EAB0C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6178" y="2222934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B0824-9A05-389E-A76D-8DF6FE254F70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B2DAC9AB-F9F5-DEF0-0CCB-14BCD2657C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242" y="318494"/>
            <a:ext cx="3307958" cy="111602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CCE2CA1F-73AE-DA1C-6E3C-27AE586E07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8242" y="1617643"/>
            <a:ext cx="3307958" cy="3413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ln>
                  <a:solidFill>
                    <a:schemeClr val="bg1"/>
                  </a:solidFill>
                </a:ln>
                <a:noFill/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Sous-Titre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695C92F-2118-F39F-5AF3-7AA627ED4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15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s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FA3AD3D5-17C5-3CCA-CCB4-DD55262ADD2E}"/>
              </a:ext>
            </a:extLst>
          </p:cNvPr>
          <p:cNvCxnSpPr>
            <a:cxnSpLocks/>
          </p:cNvCxnSpPr>
          <p:nvPr userDrawn="1"/>
        </p:nvCxnSpPr>
        <p:spPr>
          <a:xfrm>
            <a:off x="7010400" y="983536"/>
            <a:ext cx="0" cy="5874464"/>
          </a:xfrm>
          <a:prstGeom prst="line">
            <a:avLst/>
          </a:prstGeom>
          <a:ln w="19050">
            <a:solidFill>
              <a:srgbClr val="0A00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6095996" y="153043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11" name="Tampungan Gambar 10"/>
          <p:cNvSpPr>
            <a:spLocks noGrp="1"/>
          </p:cNvSpPr>
          <p:nvPr>
            <p:ph type="pic" sz="quarter" idx="11"/>
          </p:nvPr>
        </p:nvSpPr>
        <p:spPr>
          <a:xfrm>
            <a:off x="6095997" y="4314823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3FC4A2A-B543-F15E-F02C-8688D3122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22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7A7BC7A1-96FD-9B68-D25C-0E512AE2B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588572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9213A9F-CC51-2781-2067-51EE7E3A0854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5313ACB5-A268-60BC-5914-054D88F4AE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67A252A-BAC3-BF08-A3F3-61BCC29182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4A0F6BD6-17C0-BAA9-EC48-BEF341CA2F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F06E145B-68FB-0386-8371-6175B21314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BC738A-97F8-5585-9E64-F1CBBBF0A9B5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837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E9C013A0-1892-88EF-FACA-2309EC9A256F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EF6317E-7298-44A6-4518-5A0DDD010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36" b="22615"/>
          <a:stretch/>
        </p:blipFill>
        <p:spPr>
          <a:xfrm>
            <a:off x="7264095" y="1341551"/>
            <a:ext cx="4927905" cy="55164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0E2234-5793-EDC4-7EE5-2242D9668B64}"/>
              </a:ext>
            </a:extLst>
          </p:cNvPr>
          <p:cNvSpPr/>
          <p:nvPr userDrawn="1"/>
        </p:nvSpPr>
        <p:spPr>
          <a:xfrm rot="10800000">
            <a:off x="7910442" y="-2"/>
            <a:ext cx="3335499" cy="6858001"/>
          </a:xfrm>
          <a:prstGeom prst="rect">
            <a:avLst/>
          </a:prstGeom>
          <a:gradFill>
            <a:gsLst>
              <a:gs pos="5000">
                <a:schemeClr val="accent1"/>
              </a:gs>
              <a:gs pos="78000">
                <a:schemeClr val="accent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E1EE6B13-E3E4-EDC3-7ABB-85C666177B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670362"/>
            <a:ext cx="2560320" cy="151727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500" b="0" i="0">
                <a:solidFill>
                  <a:srgbClr val="073ACB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fr-FR" dirty="0"/>
              <a:t>00</a:t>
            </a:r>
            <a:endParaRPr lang="en-US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E0BBDDD-AA2D-4612-BC38-67DEAFF63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2595" y="2673276"/>
            <a:ext cx="6060751" cy="1517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INSÉRER </a:t>
            </a:r>
          </a:p>
          <a:p>
            <a:pPr lvl="0"/>
            <a:r>
              <a:rPr lang="fr-FR" dirty="0"/>
              <a:t>UN TITRE</a:t>
            </a: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7354F7B-637F-B158-FB48-F9F4876D6D33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470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uch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29AAE738-BD2C-46A6-99EE-87DE66C75B83}"/>
              </a:ext>
            </a:extLst>
          </p:cNvPr>
          <p:cNvSpPr/>
          <p:nvPr userDrawn="1"/>
        </p:nvSpPr>
        <p:spPr>
          <a:xfrm flipH="1">
            <a:off x="2419350" y="2049981"/>
            <a:ext cx="3676650" cy="4362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0" y="1228724"/>
            <a:ext cx="5181600" cy="5629275"/>
          </a:xfrm>
          <a:custGeom>
            <a:avLst/>
            <a:gdLst>
              <a:gd name="connsiteX0" fmla="*/ 0 w 5181600"/>
              <a:gd name="connsiteY0" fmla="*/ 0 h 4362450"/>
              <a:gd name="connsiteX1" fmla="*/ 5181600 w 5181600"/>
              <a:gd name="connsiteY1" fmla="*/ 0 h 4362450"/>
              <a:gd name="connsiteX2" fmla="*/ 5181600 w 5181600"/>
              <a:gd name="connsiteY2" fmla="*/ 4362450 h 4362450"/>
              <a:gd name="connsiteX3" fmla="*/ 0 w 518160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1600" h="4362450">
                <a:moveTo>
                  <a:pt x="0" y="0"/>
                </a:moveTo>
                <a:lnTo>
                  <a:pt x="5181600" y="0"/>
                </a:lnTo>
                <a:lnTo>
                  <a:pt x="5181600" y="4362450"/>
                </a:lnTo>
                <a:lnTo>
                  <a:pt x="0" y="43624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C59C010-4AFA-01B2-02C6-FC9CD83050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3202" y="2049029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965A31B3-A343-4725-7A99-BC48A6F38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3202" y="3308661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8AC0B7BE-36C6-90C2-C139-63A913BCEA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B66EA6EB-72A5-A505-6283-FDF7395528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5783756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E41EDD79-B8B1-77E2-2782-6E39BF650B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5783756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68DC5-7B71-DAE3-A3BA-31279AC1B444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383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9E007-359E-5E38-DF92-8C2A5E82213D}"/>
              </a:ext>
            </a:extLst>
          </p:cNvPr>
          <p:cNvSpPr/>
          <p:nvPr userDrawn="1"/>
        </p:nvSpPr>
        <p:spPr>
          <a:xfrm>
            <a:off x="0" y="-2"/>
            <a:ext cx="12191976" cy="6858002"/>
          </a:xfrm>
          <a:prstGeom prst="rect">
            <a:avLst/>
          </a:prstGeom>
          <a:gradFill flip="none" rotWithShape="1">
            <a:gsLst>
              <a:gs pos="20000">
                <a:schemeClr val="tx2"/>
              </a:gs>
              <a:gs pos="99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255AC-D58D-9657-DBFD-F5D94389D6CC}"/>
              </a:ext>
            </a:extLst>
          </p:cNvPr>
          <p:cNvSpPr/>
          <p:nvPr userDrawn="1"/>
        </p:nvSpPr>
        <p:spPr>
          <a:xfrm>
            <a:off x="5460977" y="1"/>
            <a:ext cx="6730998" cy="6857991"/>
          </a:xfrm>
          <a:prstGeom prst="rect">
            <a:avLst/>
          </a:prstGeom>
          <a:solidFill>
            <a:schemeClr val="tx1">
              <a:alpha val="392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3C9AA8A-8BD7-DE04-AA56-0E390A2465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460977" y="464324"/>
            <a:ext cx="23" cy="6393676"/>
          </a:xfrm>
          <a:prstGeom prst="line">
            <a:avLst/>
          </a:prstGeom>
          <a:ln w="3175" cmpd="sng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91F75BA-D44B-7B46-B5B0-00CE76A06666}"/>
              </a:ext>
            </a:extLst>
          </p:cNvPr>
          <p:cNvSpPr/>
          <p:nvPr userDrawn="1"/>
        </p:nvSpPr>
        <p:spPr>
          <a:xfrm>
            <a:off x="8846926" y="-2"/>
            <a:ext cx="3345050" cy="6858002"/>
          </a:xfrm>
          <a:prstGeom prst="rect">
            <a:avLst/>
          </a:prstGeom>
          <a:solidFill>
            <a:schemeClr val="tx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0683759-1298-6B5C-3D12-3A45C79C6D8F}"/>
              </a:ext>
            </a:extLst>
          </p:cNvPr>
          <p:cNvGrpSpPr/>
          <p:nvPr userDrawn="1"/>
        </p:nvGrpSpPr>
        <p:grpSpPr>
          <a:xfrm>
            <a:off x="2057400" y="464310"/>
            <a:ext cx="10134600" cy="6393690"/>
            <a:chOff x="2057400" y="464310"/>
            <a:chExt cx="10134600" cy="639369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770F28D-DF62-AABE-7B9E-A9D1B2B488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1987"/>
              <a:ext cx="0" cy="4576013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F8A135D-2078-DBC0-6078-3EDA830DF6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6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8F17176-49D2-8F2C-D140-AA3C53F68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4572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C0F2366-8D89-6AD7-575C-A2A01F4735D7}"/>
                </a:ext>
              </a:extLst>
            </p:cNvPr>
            <p:cNvGrpSpPr/>
            <p:nvPr userDrawn="1"/>
          </p:nvGrpSpPr>
          <p:grpSpPr>
            <a:xfrm>
              <a:off x="5298367" y="4409367"/>
              <a:ext cx="325266" cy="325266"/>
              <a:chOff x="3702812" y="3957930"/>
              <a:chExt cx="722375" cy="722376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25BF04A4-731E-538A-F51E-445828D3C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14F4401-D769-5920-9FC8-E43702D27E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8A585FB-DD04-ABAA-3B9B-C5B7E5560F3D}"/>
                </a:ext>
              </a:extLst>
            </p:cNvPr>
            <p:cNvGrpSpPr/>
            <p:nvPr userDrawn="1"/>
          </p:nvGrpSpPr>
          <p:grpSpPr>
            <a:xfrm>
              <a:off x="5298367" y="2123367"/>
              <a:ext cx="325266" cy="325266"/>
              <a:chOff x="3702812" y="3957930"/>
              <a:chExt cx="722375" cy="722376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5090B78-54AB-EEA8-3F63-9204BDA0A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128C1D9-8400-DE60-2C0C-16183F4FE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3A880DE-57FD-DF14-2A50-F0B81C6B5686}"/>
                </a:ext>
              </a:extLst>
            </p:cNvPr>
            <p:cNvGrpSpPr/>
            <p:nvPr userDrawn="1"/>
          </p:nvGrpSpPr>
          <p:grpSpPr>
            <a:xfrm>
              <a:off x="8675240" y="4405354"/>
              <a:ext cx="325266" cy="325266"/>
              <a:chOff x="3702812" y="3957930"/>
              <a:chExt cx="722375" cy="722376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1D7C75A3-BA81-9CC3-ACE0-EC5D335A1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17F71881-6008-7025-C592-B7E1170F23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A0E71E5-8531-B751-07CF-8CAEFA262086}"/>
                </a:ext>
              </a:extLst>
            </p:cNvPr>
            <p:cNvGrpSpPr/>
            <p:nvPr userDrawn="1"/>
          </p:nvGrpSpPr>
          <p:grpSpPr>
            <a:xfrm>
              <a:off x="8675240" y="2119354"/>
              <a:ext cx="325266" cy="325266"/>
              <a:chOff x="3702812" y="3957930"/>
              <a:chExt cx="722375" cy="722376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EA30C95-71D7-8D4C-2888-E2666A806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1B99547A-B9EC-6C27-6F58-A3BF74187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E71E57F-FA77-F4B3-B7AE-1FCD579C7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37281" y="464310"/>
              <a:ext cx="0" cy="639369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199D033-32DC-5B49-D8C0-7166BEF4C71C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9396CE2C-C149-66A1-0685-AB60E3EED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318494"/>
            <a:ext cx="4203051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9B3F6BFC-C490-CEFC-4C95-A242EFDB9B1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3949" y="762000"/>
            <a:ext cx="4203051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14C52-9162-5628-737E-99A3ADFE9B65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97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442358EB-774A-7D9B-9F7D-D24344A054D2}"/>
              </a:ext>
            </a:extLst>
          </p:cNvPr>
          <p:cNvGrpSpPr/>
          <p:nvPr userDrawn="1"/>
        </p:nvGrpSpPr>
        <p:grpSpPr>
          <a:xfrm>
            <a:off x="3778663" y="2536145"/>
            <a:ext cx="4634673" cy="1785711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F6841D3-D9E1-A643-7849-A0F6705FF61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orme libre : forme 25">
              <a:extLst>
                <a:ext uri="{FF2B5EF4-FFF2-40B4-BE49-F238E27FC236}">
                  <a16:creationId xmlns:a16="http://schemas.microsoft.com/office/drawing/2014/main" id="{83DE01F1-6C22-51D0-73E3-C2806E31DFC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orme libre : forme 26">
              <a:extLst>
                <a:ext uri="{FF2B5EF4-FFF2-40B4-BE49-F238E27FC236}">
                  <a16:creationId xmlns:a16="http://schemas.microsoft.com/office/drawing/2014/main" id="{6C6111DE-840C-5A3D-B27B-CA3C2B8B312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orme libre : forme 27">
              <a:extLst>
                <a:ext uri="{FF2B5EF4-FFF2-40B4-BE49-F238E27FC236}">
                  <a16:creationId xmlns:a16="http://schemas.microsoft.com/office/drawing/2014/main" id="{A27F37FA-A1F3-629C-6841-E66BC024F650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28">
              <a:extLst>
                <a:ext uri="{FF2B5EF4-FFF2-40B4-BE49-F238E27FC236}">
                  <a16:creationId xmlns:a16="http://schemas.microsoft.com/office/drawing/2014/main" id="{1ACB7C1A-EBDB-5AE1-3168-430999AA83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9">
              <a:extLst>
                <a:ext uri="{FF2B5EF4-FFF2-40B4-BE49-F238E27FC236}">
                  <a16:creationId xmlns:a16="http://schemas.microsoft.com/office/drawing/2014/main" id="{F52EF43F-7573-BE8E-460E-EABBAD2C8B67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33">
              <a:extLst>
                <a:ext uri="{FF2B5EF4-FFF2-40B4-BE49-F238E27FC236}">
                  <a16:creationId xmlns:a16="http://schemas.microsoft.com/office/drawing/2014/main" id="{648DF487-DB64-3C32-DE9A-87156A4DF95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36">
              <a:extLst>
                <a:ext uri="{FF2B5EF4-FFF2-40B4-BE49-F238E27FC236}">
                  <a16:creationId xmlns:a16="http://schemas.microsoft.com/office/drawing/2014/main" id="{AFA6D93F-72AD-C156-0F6D-54298ABFD1C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39">
              <a:extLst>
                <a:ext uri="{FF2B5EF4-FFF2-40B4-BE49-F238E27FC236}">
                  <a16:creationId xmlns:a16="http://schemas.microsoft.com/office/drawing/2014/main" id="{C6945897-1F74-56BB-2372-AA215806563B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55">
              <a:extLst>
                <a:ext uri="{FF2B5EF4-FFF2-40B4-BE49-F238E27FC236}">
                  <a16:creationId xmlns:a16="http://schemas.microsoft.com/office/drawing/2014/main" id="{7418AB99-8452-B5BD-9F19-A48E6CC0040E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56">
              <a:extLst>
                <a:ext uri="{FF2B5EF4-FFF2-40B4-BE49-F238E27FC236}">
                  <a16:creationId xmlns:a16="http://schemas.microsoft.com/office/drawing/2014/main" id="{FDFEEA74-E5FE-80AB-ED6C-D3CA0957452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57">
              <a:extLst>
                <a:ext uri="{FF2B5EF4-FFF2-40B4-BE49-F238E27FC236}">
                  <a16:creationId xmlns:a16="http://schemas.microsoft.com/office/drawing/2014/main" id="{A3A4567E-D2DF-AB7F-65A7-1500165A9B62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5D16-CBA5-25D9-1458-A5A62FD66D03}"/>
              </a:ext>
            </a:extLst>
          </p:cNvPr>
          <p:cNvSpPr txBox="1"/>
          <p:nvPr userDrawn="1"/>
        </p:nvSpPr>
        <p:spPr>
          <a:xfrm>
            <a:off x="0" y="518054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www.ffjudo.com</a:t>
            </a:r>
          </a:p>
        </p:txBody>
      </p:sp>
    </p:spTree>
    <p:extLst>
      <p:ext uri="{BB962C8B-B14F-4D97-AF65-F5344CB8AC3E}">
        <p14:creationId xmlns:p14="http://schemas.microsoft.com/office/powerpoint/2010/main" val="1914872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Tex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que 5">
            <a:extLst>
              <a:ext uri="{FF2B5EF4-FFF2-40B4-BE49-F238E27FC236}">
                <a16:creationId xmlns:a16="http://schemas.microsoft.com/office/drawing/2014/main" id="{80B772C1-C80E-4909-FEFA-440D65763AD2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5787C09B-56B9-7DA0-6398-0D030934058B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4B24F730-F628-7F5F-CB69-B165E626F37D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1DBC122-040E-81A7-5E82-88493D17DF23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7B390E2-2CDE-5ADE-40C5-3FBE834D2D8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069BEF4-F8B6-F84A-CA85-23E92934887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E93287B-A032-1E0B-F909-8C58FE8BE53F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E8B4E3B-1A53-DADB-BC90-31065315161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7F41D0D-C192-FF23-7F72-3DF3B2E96295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C59A8CD-EAB5-C938-17E0-B8F83586347C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EEA214E-1B8C-E590-C724-1F8AC090619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458C7254-386F-4E69-5DBA-DAE66B265ADE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1074036-3912-D625-6A97-29A0513459A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Espace réservé du texte 36">
            <a:extLst>
              <a:ext uri="{FF2B5EF4-FFF2-40B4-BE49-F238E27FC236}">
                <a16:creationId xmlns:a16="http://schemas.microsoft.com/office/drawing/2014/main" id="{9691B191-574D-E737-BD6E-16F9A790FB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7636" y="1532221"/>
            <a:ext cx="6109015" cy="795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9" name="Espace réservé du texte 37">
            <a:extLst>
              <a:ext uri="{FF2B5EF4-FFF2-40B4-BE49-F238E27FC236}">
                <a16:creationId xmlns:a16="http://schemas.microsoft.com/office/drawing/2014/main" id="{4E57CE9A-63B8-E3B2-0D29-84144E6829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7635" y="2560729"/>
            <a:ext cx="6109015" cy="983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dirty="0" err="1"/>
              <a:t>Textes</a:t>
            </a:r>
            <a:endParaRPr 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44005DB9-47E3-3600-DA7F-C267FB70DB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DC30652-F994-E519-2399-F48A89A44908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id="{9A210B42-8C2B-4D64-918D-02F2D6EF5F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EFD204E6-7017-0C4C-BA6F-2655306BD1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7C0E098A-90B1-3E3E-CBEA-FDEF8EC412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33A9A3-D74A-1140-7C37-082907D213DF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332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5DA2DF6-4795-F186-FCD6-960784ABA9B1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C1B1D30-8E14-40E5-6F8B-A97891E87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5759F1BD-8C3C-88C8-A819-543C560ED2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F675DCDB-5543-D257-1431-D0EEA29777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A2633A-D61D-B343-059C-B38DB8A4A07C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6D47A-BB92-55DA-32B0-1D6917B475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15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0A8ACFD8-431C-B092-EE24-9D498818CC3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52D0CB4-ED07-CBA9-C446-3992BDC684A9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20E40CB5-1C62-4790-FF37-0AD2E3FDA2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7A6CACE8-8730-7A8C-5783-C0D1EC6B78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F4880033-7A2F-C662-12A0-962F3C13F0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4523C5-2821-38EC-9746-4BC1D6B69097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4B0DA-68D2-912B-B46C-E1B736BD61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80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37">
            <a:extLst>
              <a:ext uri="{FF2B5EF4-FFF2-40B4-BE49-F238E27FC236}">
                <a16:creationId xmlns:a16="http://schemas.microsoft.com/office/drawing/2014/main" id="{845A88D1-F7C4-BC98-4479-04A3F7FF7C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5973" y="3359579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57" name="Espace réservé du texte 37">
            <a:extLst>
              <a:ext uri="{FF2B5EF4-FFF2-40B4-BE49-F238E27FC236}">
                <a16:creationId xmlns:a16="http://schemas.microsoft.com/office/drawing/2014/main" id="{39B5A98E-2C86-6013-6790-588EAD24F9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1297" y="2819334"/>
            <a:ext cx="1840984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60" name="Espace réservé du texte 37">
            <a:extLst>
              <a:ext uri="{FF2B5EF4-FFF2-40B4-BE49-F238E27FC236}">
                <a16:creationId xmlns:a16="http://schemas.microsoft.com/office/drawing/2014/main" id="{09B88C0D-709D-CD83-D89E-DEF02752D2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04202" y="3359579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63" name="Espace réservé du texte 37">
            <a:extLst>
              <a:ext uri="{FF2B5EF4-FFF2-40B4-BE49-F238E27FC236}">
                <a16:creationId xmlns:a16="http://schemas.microsoft.com/office/drawing/2014/main" id="{00EFD4E1-AE61-E17B-823D-10A7F61414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9526" y="2819334"/>
            <a:ext cx="1840984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76" name="Espace réservé du texte 37">
            <a:extLst>
              <a:ext uri="{FF2B5EF4-FFF2-40B4-BE49-F238E27FC236}">
                <a16:creationId xmlns:a16="http://schemas.microsoft.com/office/drawing/2014/main" id="{696E881E-555E-6C58-09FE-28A45F1701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41297" y="5002371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77" name="Espace réservé du texte 37">
            <a:extLst>
              <a:ext uri="{FF2B5EF4-FFF2-40B4-BE49-F238E27FC236}">
                <a16:creationId xmlns:a16="http://schemas.microsoft.com/office/drawing/2014/main" id="{518AC95A-0276-BD19-C30C-9F4C4BFEE7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6621" y="4462126"/>
            <a:ext cx="1840984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78" name="Espace réservé du texte 37">
            <a:extLst>
              <a:ext uri="{FF2B5EF4-FFF2-40B4-BE49-F238E27FC236}">
                <a16:creationId xmlns:a16="http://schemas.microsoft.com/office/drawing/2014/main" id="{EB78502B-5708-49E8-72DB-0FDC001A92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99526" y="5002371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79" name="Espace réservé du texte 37">
            <a:extLst>
              <a:ext uri="{FF2B5EF4-FFF2-40B4-BE49-F238E27FC236}">
                <a16:creationId xmlns:a16="http://schemas.microsoft.com/office/drawing/2014/main" id="{E44C1B3C-15BA-091B-380E-B6B9EB40A2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94850" y="4462126"/>
            <a:ext cx="1840984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80" name="Espace réservé du texte 37">
            <a:extLst>
              <a:ext uri="{FF2B5EF4-FFF2-40B4-BE49-F238E27FC236}">
                <a16:creationId xmlns:a16="http://schemas.microsoft.com/office/drawing/2014/main" id="{0896600C-3571-A00D-33F5-5119DF25060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3663" y="1719664"/>
            <a:ext cx="10764673" cy="523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E92FECC-208E-3F32-EB5F-69212D5A1ACC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00A55A1A-C50B-B931-6505-2D2335B29C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5BD30F0E-B418-7F92-741E-9BB129238F3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58C76BA7-E038-710A-C5A6-42C23E6A44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239D5E-B7C5-E8A6-56C4-8A5D26C7735C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1F2F4-D9D1-F63D-324B-363E2D0869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47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droit + Sous-categ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B3D15C68-B3AA-6B2B-BB2D-1528072041D4}"/>
              </a:ext>
            </a:extLst>
          </p:cNvPr>
          <p:cNvSpPr/>
          <p:nvPr userDrawn="1"/>
        </p:nvSpPr>
        <p:spPr>
          <a:xfrm flipH="1">
            <a:off x="8877300" y="2532992"/>
            <a:ext cx="3314700" cy="43250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6713396" y="1008150"/>
            <a:ext cx="4078015" cy="5849850"/>
          </a:xfrm>
          <a:custGeom>
            <a:avLst/>
            <a:gdLst>
              <a:gd name="connsiteX0" fmla="*/ 0 w 3686176"/>
              <a:gd name="connsiteY0" fmla="*/ 0 h 4629150"/>
              <a:gd name="connsiteX1" fmla="*/ 3686176 w 3686176"/>
              <a:gd name="connsiteY1" fmla="*/ 0 h 4629150"/>
              <a:gd name="connsiteX2" fmla="*/ 3686176 w 3686176"/>
              <a:gd name="connsiteY2" fmla="*/ 4629150 h 4629150"/>
              <a:gd name="connsiteX3" fmla="*/ 0 w 3686176"/>
              <a:gd name="connsiteY3" fmla="*/ 462915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176" h="4629150">
                <a:moveTo>
                  <a:pt x="0" y="0"/>
                </a:moveTo>
                <a:lnTo>
                  <a:pt x="3686176" y="0"/>
                </a:lnTo>
                <a:lnTo>
                  <a:pt x="3686176" y="4629150"/>
                </a:lnTo>
                <a:lnTo>
                  <a:pt x="0" y="46291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0C131A0F-F521-E00A-E7A2-971429F98E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991060"/>
            <a:ext cx="4422775" cy="662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DFF300CE-831E-FD6D-E235-1AAF1CA7C2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59547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1. Titre</a:t>
            </a:r>
          </a:p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111AA453-220D-3A40-1D07-FE92FB9C63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326" y="4462518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3. Titre</a:t>
            </a:r>
          </a:p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9DEEFFC8-E000-CD39-282F-5580A6148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5463" y="2856448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2. Titre</a:t>
            </a:r>
          </a:p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DD99F709-C5CA-F3D9-B8AD-669216DAAA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5462" y="4459419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4. Titre</a:t>
            </a:r>
          </a:p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546FDC95-F782-E758-528D-7584F5AC7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3FC0E3EF-C909-72FD-20A9-B3457579CF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ABA532-BF2B-89E2-9ECC-FEDEFEF5AF0A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C9AC9D7-9E5A-F897-71B6-B95F8AB459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876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DDCB72-4D44-7A20-4A4E-EADEE04572D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4B084-1C14-9744-A1A8-562DA1A64988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22B175EA-E3F7-AF3E-5491-3BB5A0DD85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2E194AF-8825-A9AB-8DAA-026CAA64135D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61E232-E048-01E3-0DD7-3EF29D3F3A90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39D008E-569B-3220-AF25-F059866FEE01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EFA3F7-7BF2-79EC-40C4-EA1A8BDB80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6F829CBD-192D-B77B-AE3B-07B7A9C452A3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A22E6D0-332B-4A06-749C-877ED478832B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DCF716D-0809-40CD-990F-DA71EB031246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BB4EF0-0724-D2EA-EB3E-A72DDA2A168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589BA8A-12CB-DEA0-D63F-79C9115BEEF1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C994-61FD-D928-F222-D92AE74C711E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E7E4447B-7E10-FBD4-18F1-F4D430260753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C5B0A54-E932-A123-5993-2FE05F90C90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5B124CE-A8BD-C86C-F09F-8B54457B658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5656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CC86F7-DB36-B9A9-C32A-4D3807264AAB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blipFill>
            <a:blip r:embed="rId2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C340B940-9DEF-071C-0585-DAB039981BBD}"/>
              </a:ext>
            </a:extLst>
          </p:cNvPr>
          <p:cNvSpPr/>
          <p:nvPr userDrawn="1"/>
        </p:nvSpPr>
        <p:spPr>
          <a:xfrm rot="1098662">
            <a:off x="3705961" y="-146925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1C6397B6-371C-2199-DB51-DCAB06CF5AFB}"/>
              </a:ext>
            </a:extLst>
          </p:cNvPr>
          <p:cNvSpPr/>
          <p:nvPr userDrawn="1"/>
        </p:nvSpPr>
        <p:spPr>
          <a:xfrm rot="1098662">
            <a:off x="2609761" y="3179619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Rectangle: Rounded Corners 17">
            <a:extLst>
              <a:ext uri="{FF2B5EF4-FFF2-40B4-BE49-F238E27FC236}">
                <a16:creationId xmlns:a16="http://schemas.microsoft.com/office/drawing/2014/main" id="{4D01C270-E9D8-8655-3533-1A0CB5FCF72F}"/>
              </a:ext>
            </a:extLst>
          </p:cNvPr>
          <p:cNvSpPr/>
          <p:nvPr userDrawn="1"/>
        </p:nvSpPr>
        <p:spPr>
          <a:xfrm rot="1098662">
            <a:off x="148036" y="719676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C73D2BAB-602C-178D-483E-DC128AFC2F9F}"/>
              </a:ext>
            </a:extLst>
          </p:cNvPr>
          <p:cNvSpPr/>
          <p:nvPr userDrawn="1"/>
        </p:nvSpPr>
        <p:spPr>
          <a:xfrm rot="1098662">
            <a:off x="-948164" y="4046220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20DECE4-1C0E-7944-BB8A-5616A6A969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7951">
            <a:off x="310624" y="907515"/>
            <a:ext cx="2417254" cy="2773840"/>
          </a:xfrm>
          <a:custGeom>
            <a:avLst/>
            <a:gdLst>
              <a:gd name="connsiteX0" fmla="*/ 115104 w 2417254"/>
              <a:gd name="connsiteY0" fmla="*/ 13565 h 2773840"/>
              <a:gd name="connsiteX1" fmla="*/ 183384 w 2417254"/>
              <a:gd name="connsiteY1" fmla="*/ 1 h 2773840"/>
              <a:gd name="connsiteX2" fmla="*/ 2242493 w 2417254"/>
              <a:gd name="connsiteY2" fmla="*/ 6416 h 2773840"/>
              <a:gd name="connsiteX3" fmla="*/ 2417254 w 2417254"/>
              <a:gd name="connsiteY3" fmla="*/ 182270 h 2773840"/>
              <a:gd name="connsiteX4" fmla="*/ 2409724 w 2417254"/>
              <a:gd name="connsiteY4" fmla="*/ 2599079 h 2773840"/>
              <a:gd name="connsiteX5" fmla="*/ 2233871 w 2417254"/>
              <a:gd name="connsiteY5" fmla="*/ 2773840 h 2773840"/>
              <a:gd name="connsiteX6" fmla="*/ 174762 w 2417254"/>
              <a:gd name="connsiteY6" fmla="*/ 2767424 h 2773840"/>
              <a:gd name="connsiteX7" fmla="*/ 1 w 2417254"/>
              <a:gd name="connsiteY7" fmla="*/ 2591571 h 2773840"/>
              <a:gd name="connsiteX8" fmla="*/ 7531 w 2417254"/>
              <a:gd name="connsiteY8" fmla="*/ 174762 h 2773840"/>
              <a:gd name="connsiteX9" fmla="*/ 115104 w 2417254"/>
              <a:gd name="connsiteY9" fmla="*/ 13565 h 277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4" h="2773840">
                <a:moveTo>
                  <a:pt x="115104" y="13565"/>
                </a:moveTo>
                <a:cubicBezTo>
                  <a:pt x="136105" y="4759"/>
                  <a:pt x="159179" y="-75"/>
                  <a:pt x="183384" y="1"/>
                </a:cubicBezTo>
                <a:lnTo>
                  <a:pt x="2242493" y="6416"/>
                </a:lnTo>
                <a:cubicBezTo>
                  <a:pt x="2339313" y="6718"/>
                  <a:pt x="2417556" y="85450"/>
                  <a:pt x="2417254" y="182270"/>
                </a:cubicBezTo>
                <a:lnTo>
                  <a:pt x="2409724" y="2599079"/>
                </a:lnTo>
                <a:cubicBezTo>
                  <a:pt x="2409422" y="2695898"/>
                  <a:pt x="2330690" y="2774141"/>
                  <a:pt x="2233871" y="2773840"/>
                </a:cubicBezTo>
                <a:lnTo>
                  <a:pt x="174762" y="2767424"/>
                </a:lnTo>
                <a:cubicBezTo>
                  <a:pt x="77942" y="2767122"/>
                  <a:pt x="-301" y="2688390"/>
                  <a:pt x="1" y="2591571"/>
                </a:cubicBezTo>
                <a:lnTo>
                  <a:pt x="7531" y="174762"/>
                </a:lnTo>
                <a:cubicBezTo>
                  <a:pt x="7757" y="102147"/>
                  <a:pt x="52101" y="39982"/>
                  <a:pt x="115104" y="13565"/>
                </a:cubicBezTo>
                <a:close/>
              </a:path>
            </a:pathLst>
          </a:custGeom>
        </p:spPr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07D02C0-25DD-1E33-6611-CAE91E5FD8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087951">
            <a:off x="3868549" y="40914"/>
            <a:ext cx="2417254" cy="2773840"/>
          </a:xfrm>
          <a:custGeom>
            <a:avLst/>
            <a:gdLst>
              <a:gd name="connsiteX0" fmla="*/ 115104 w 2417254"/>
              <a:gd name="connsiteY0" fmla="*/ 13565 h 2773840"/>
              <a:gd name="connsiteX1" fmla="*/ 183385 w 2417254"/>
              <a:gd name="connsiteY1" fmla="*/ 1 h 2773840"/>
              <a:gd name="connsiteX2" fmla="*/ 2242494 w 2417254"/>
              <a:gd name="connsiteY2" fmla="*/ 6417 h 2773840"/>
              <a:gd name="connsiteX3" fmla="*/ 2417254 w 2417254"/>
              <a:gd name="connsiteY3" fmla="*/ 182270 h 2773840"/>
              <a:gd name="connsiteX4" fmla="*/ 2409725 w 2417254"/>
              <a:gd name="connsiteY4" fmla="*/ 2599079 h 2773840"/>
              <a:gd name="connsiteX5" fmla="*/ 2233871 w 2417254"/>
              <a:gd name="connsiteY5" fmla="*/ 2773840 h 2773840"/>
              <a:gd name="connsiteX6" fmla="*/ 174762 w 2417254"/>
              <a:gd name="connsiteY6" fmla="*/ 2767425 h 2773840"/>
              <a:gd name="connsiteX7" fmla="*/ 1 w 2417254"/>
              <a:gd name="connsiteY7" fmla="*/ 2591571 h 2773840"/>
              <a:gd name="connsiteX8" fmla="*/ 7531 w 2417254"/>
              <a:gd name="connsiteY8" fmla="*/ 174762 h 2773840"/>
              <a:gd name="connsiteX9" fmla="*/ 115104 w 2417254"/>
              <a:gd name="connsiteY9" fmla="*/ 13565 h 277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4" h="2773840">
                <a:moveTo>
                  <a:pt x="115104" y="13565"/>
                </a:moveTo>
                <a:cubicBezTo>
                  <a:pt x="136106" y="4759"/>
                  <a:pt x="159180" y="-74"/>
                  <a:pt x="183385" y="1"/>
                </a:cubicBezTo>
                <a:lnTo>
                  <a:pt x="2242494" y="6417"/>
                </a:lnTo>
                <a:cubicBezTo>
                  <a:pt x="2339313" y="6718"/>
                  <a:pt x="2417556" y="85451"/>
                  <a:pt x="2417254" y="182270"/>
                </a:cubicBezTo>
                <a:lnTo>
                  <a:pt x="2409725" y="2599079"/>
                </a:lnTo>
                <a:cubicBezTo>
                  <a:pt x="2409423" y="2695899"/>
                  <a:pt x="2330690" y="2774142"/>
                  <a:pt x="2233871" y="2773840"/>
                </a:cubicBezTo>
                <a:lnTo>
                  <a:pt x="174762" y="2767425"/>
                </a:lnTo>
                <a:cubicBezTo>
                  <a:pt x="77943" y="2767123"/>
                  <a:pt x="-301" y="2688391"/>
                  <a:pt x="1" y="2591571"/>
                </a:cubicBezTo>
                <a:lnTo>
                  <a:pt x="7531" y="174762"/>
                </a:lnTo>
                <a:cubicBezTo>
                  <a:pt x="7757" y="102147"/>
                  <a:pt x="52101" y="39982"/>
                  <a:pt x="115104" y="13565"/>
                </a:cubicBezTo>
                <a:close/>
              </a:path>
            </a:pathLst>
          </a:custGeom>
        </p:spPr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39CBE6E5-A5B9-6619-C747-8380106F39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087951">
            <a:off x="2772349" y="3367459"/>
            <a:ext cx="2417254" cy="2773839"/>
          </a:xfrm>
          <a:custGeom>
            <a:avLst/>
            <a:gdLst>
              <a:gd name="connsiteX0" fmla="*/ 115104 w 2417254"/>
              <a:gd name="connsiteY0" fmla="*/ 13564 h 2773839"/>
              <a:gd name="connsiteX1" fmla="*/ 183385 w 2417254"/>
              <a:gd name="connsiteY1" fmla="*/ 1 h 2773839"/>
              <a:gd name="connsiteX2" fmla="*/ 2242494 w 2417254"/>
              <a:gd name="connsiteY2" fmla="*/ 6416 h 2773839"/>
              <a:gd name="connsiteX3" fmla="*/ 2417254 w 2417254"/>
              <a:gd name="connsiteY3" fmla="*/ 182269 h 2773839"/>
              <a:gd name="connsiteX4" fmla="*/ 2409724 w 2417254"/>
              <a:gd name="connsiteY4" fmla="*/ 2599078 h 2773839"/>
              <a:gd name="connsiteX5" fmla="*/ 2233871 w 2417254"/>
              <a:gd name="connsiteY5" fmla="*/ 2773839 h 2773839"/>
              <a:gd name="connsiteX6" fmla="*/ 174762 w 2417254"/>
              <a:gd name="connsiteY6" fmla="*/ 2767424 h 2773839"/>
              <a:gd name="connsiteX7" fmla="*/ 1 w 2417254"/>
              <a:gd name="connsiteY7" fmla="*/ 2591571 h 2773839"/>
              <a:gd name="connsiteX8" fmla="*/ 7531 w 2417254"/>
              <a:gd name="connsiteY8" fmla="*/ 174761 h 2773839"/>
              <a:gd name="connsiteX9" fmla="*/ 115104 w 2417254"/>
              <a:gd name="connsiteY9" fmla="*/ 13564 h 277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4" h="2773839">
                <a:moveTo>
                  <a:pt x="115104" y="13564"/>
                </a:moveTo>
                <a:cubicBezTo>
                  <a:pt x="136105" y="4759"/>
                  <a:pt x="159180" y="-75"/>
                  <a:pt x="183385" y="1"/>
                </a:cubicBezTo>
                <a:lnTo>
                  <a:pt x="2242494" y="6416"/>
                </a:lnTo>
                <a:cubicBezTo>
                  <a:pt x="2339313" y="6718"/>
                  <a:pt x="2417556" y="85450"/>
                  <a:pt x="2417254" y="182269"/>
                </a:cubicBezTo>
                <a:lnTo>
                  <a:pt x="2409724" y="2599078"/>
                </a:lnTo>
                <a:cubicBezTo>
                  <a:pt x="2409423" y="2695898"/>
                  <a:pt x="2330690" y="2774141"/>
                  <a:pt x="2233871" y="2773839"/>
                </a:cubicBezTo>
                <a:lnTo>
                  <a:pt x="174762" y="2767424"/>
                </a:lnTo>
                <a:cubicBezTo>
                  <a:pt x="77943" y="2767122"/>
                  <a:pt x="-301" y="2688390"/>
                  <a:pt x="1" y="2591571"/>
                </a:cubicBezTo>
                <a:lnTo>
                  <a:pt x="7531" y="174761"/>
                </a:lnTo>
                <a:cubicBezTo>
                  <a:pt x="7758" y="102147"/>
                  <a:pt x="52101" y="39981"/>
                  <a:pt x="115104" y="13564"/>
                </a:cubicBezTo>
                <a:close/>
              </a:path>
            </a:pathLst>
          </a:custGeom>
        </p:spPr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47F3E314-AB7F-6F85-7D85-00A695C0C0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7951">
            <a:off x="-785576" y="4234059"/>
            <a:ext cx="2417255" cy="2773841"/>
          </a:xfrm>
          <a:custGeom>
            <a:avLst/>
            <a:gdLst>
              <a:gd name="connsiteX0" fmla="*/ 115104 w 2417255"/>
              <a:gd name="connsiteY0" fmla="*/ 13565 h 2773841"/>
              <a:gd name="connsiteX1" fmla="*/ 183385 w 2417255"/>
              <a:gd name="connsiteY1" fmla="*/ 1 h 2773841"/>
              <a:gd name="connsiteX2" fmla="*/ 2242494 w 2417255"/>
              <a:gd name="connsiteY2" fmla="*/ 6417 h 2773841"/>
              <a:gd name="connsiteX3" fmla="*/ 2417255 w 2417255"/>
              <a:gd name="connsiteY3" fmla="*/ 182270 h 2773841"/>
              <a:gd name="connsiteX4" fmla="*/ 2409725 w 2417255"/>
              <a:gd name="connsiteY4" fmla="*/ 2599079 h 2773841"/>
              <a:gd name="connsiteX5" fmla="*/ 2233871 w 2417255"/>
              <a:gd name="connsiteY5" fmla="*/ 2773841 h 2773841"/>
              <a:gd name="connsiteX6" fmla="*/ 174762 w 2417255"/>
              <a:gd name="connsiteY6" fmla="*/ 2767425 h 2773841"/>
              <a:gd name="connsiteX7" fmla="*/ 1 w 2417255"/>
              <a:gd name="connsiteY7" fmla="*/ 2591572 h 2773841"/>
              <a:gd name="connsiteX8" fmla="*/ 7532 w 2417255"/>
              <a:gd name="connsiteY8" fmla="*/ 174763 h 2773841"/>
              <a:gd name="connsiteX9" fmla="*/ 115104 w 2417255"/>
              <a:gd name="connsiteY9" fmla="*/ 13565 h 277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5" h="2773841">
                <a:moveTo>
                  <a:pt x="115104" y="13565"/>
                </a:moveTo>
                <a:cubicBezTo>
                  <a:pt x="136106" y="4760"/>
                  <a:pt x="159180" y="-74"/>
                  <a:pt x="183385" y="1"/>
                </a:cubicBezTo>
                <a:lnTo>
                  <a:pt x="2242494" y="6417"/>
                </a:lnTo>
                <a:cubicBezTo>
                  <a:pt x="2339313" y="6719"/>
                  <a:pt x="2417556" y="85451"/>
                  <a:pt x="2417255" y="182270"/>
                </a:cubicBezTo>
                <a:lnTo>
                  <a:pt x="2409725" y="2599079"/>
                </a:lnTo>
                <a:cubicBezTo>
                  <a:pt x="2409423" y="2695899"/>
                  <a:pt x="2330691" y="2774142"/>
                  <a:pt x="2233871" y="2773841"/>
                </a:cubicBezTo>
                <a:lnTo>
                  <a:pt x="174762" y="2767425"/>
                </a:lnTo>
                <a:cubicBezTo>
                  <a:pt x="77943" y="2767123"/>
                  <a:pt x="-300" y="2688391"/>
                  <a:pt x="1" y="2591572"/>
                </a:cubicBezTo>
                <a:lnTo>
                  <a:pt x="7532" y="174763"/>
                </a:lnTo>
                <a:cubicBezTo>
                  <a:pt x="7758" y="102148"/>
                  <a:pt x="52101" y="39982"/>
                  <a:pt x="115104" y="13565"/>
                </a:cubicBezTo>
                <a:close/>
              </a:path>
            </a:pathLst>
          </a:custGeom>
        </p:spPr>
      </p:sp>
      <p:pic>
        <p:nvPicPr>
          <p:cNvPr id="2" name="Image 1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7F639A1-19AB-1E06-23EE-C2A301FD3F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47" y="212624"/>
            <a:ext cx="1101603" cy="5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9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2A0DA97-8A56-26E5-FD42-E90553D1B534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7CC86F7-DB36-B9A9-C32A-4D3807264AAB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F407FB5-B624-43A7-37E5-71A530E9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50" t="30284"/>
          <a:stretch/>
        </p:blipFill>
        <p:spPr>
          <a:xfrm>
            <a:off x="0" y="-1"/>
            <a:ext cx="4323775" cy="550981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500" y="1558213"/>
            <a:ext cx="63150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500" y="2817845"/>
            <a:ext cx="63150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9C62165-24EC-A6B6-0765-3794938AF9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F0E13A-A63C-A4E8-03D1-0FB7AAD56F70}"/>
              </a:ext>
            </a:extLst>
          </p:cNvPr>
          <p:cNvSpPr/>
          <p:nvPr userDrawn="1"/>
        </p:nvSpPr>
        <p:spPr>
          <a:xfrm rot="10800000">
            <a:off x="0" y="-5"/>
            <a:ext cx="4561952" cy="6858001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78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0BE1FE-0A70-8E1B-2C4F-424187B79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90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2A0DA97-8A56-26E5-FD42-E90553D1B534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7CC86F7-DB36-B9A9-C32A-4D3807264AAB}"/>
              </a:ext>
            </a:extLst>
          </p:cNvPr>
          <p:cNvSpPr/>
          <p:nvPr userDrawn="1"/>
        </p:nvSpPr>
        <p:spPr>
          <a:xfrm>
            <a:off x="7630048" y="0"/>
            <a:ext cx="4561952" cy="6857994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F407FB5-B624-43A7-37E5-71A530E9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50" t="30284"/>
          <a:stretch/>
        </p:blipFill>
        <p:spPr>
          <a:xfrm>
            <a:off x="7630048" y="-1"/>
            <a:ext cx="4323775" cy="550981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487" y="1558213"/>
            <a:ext cx="63150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487" y="2817845"/>
            <a:ext cx="63150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F0E13A-A63C-A4E8-03D1-0FB7AAD56F70}"/>
              </a:ext>
            </a:extLst>
          </p:cNvPr>
          <p:cNvSpPr/>
          <p:nvPr userDrawn="1"/>
        </p:nvSpPr>
        <p:spPr>
          <a:xfrm rot="10800000">
            <a:off x="7630048" y="-5"/>
            <a:ext cx="4561952" cy="6858001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78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25778F4-E720-2FCF-8C97-9BF2EB52AD21}"/>
              </a:ext>
            </a:extLst>
          </p:cNvPr>
          <p:cNvCxnSpPr>
            <a:cxnSpLocks/>
          </p:cNvCxnSpPr>
          <p:nvPr userDrawn="1"/>
        </p:nvCxnSpPr>
        <p:spPr>
          <a:xfrm>
            <a:off x="7630048" y="6738257"/>
            <a:ext cx="331293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9C62165-24EC-A6B6-0765-3794938AF9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0BE1FE-0A70-8E1B-2C4F-424187B79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7A0D22C-0E17-2EDB-33AA-A93F1122D77D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7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2A0DA97-8A56-26E5-FD42-E90553D1B534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500" y="2379365"/>
            <a:ext cx="63150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500" y="3638997"/>
            <a:ext cx="6315075" cy="1728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9C62165-24EC-A6B6-0765-3794938AF9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0BE1FE-0A70-8E1B-2C4F-424187B79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0DAE7C2-1FB1-D6B1-0F3C-42825166CF9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379365"/>
            <a:ext cx="4851400" cy="29876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49804E64-3A36-CBBC-FE8B-2106A6504F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6FB8AEB0-9F5F-C3B9-555A-23387B2BF2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C07ECA-F0A7-9736-28F0-9B8ED8783DA7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76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rsegi Panjang 2">
            <a:extLst>
              <a:ext uri="{FF2B5EF4-FFF2-40B4-BE49-F238E27FC236}">
                <a16:creationId xmlns:a16="http://schemas.microsoft.com/office/drawing/2014/main" id="{BE6E8DEB-1354-2C2F-1995-A937122AB2F8}"/>
              </a:ext>
            </a:extLst>
          </p:cNvPr>
          <p:cNvSpPr/>
          <p:nvPr userDrawn="1"/>
        </p:nvSpPr>
        <p:spPr>
          <a:xfrm flipH="1">
            <a:off x="7878354" y="1898111"/>
            <a:ext cx="2651975" cy="407803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5" name="Persegi Panjang 2">
            <a:extLst>
              <a:ext uri="{FF2B5EF4-FFF2-40B4-BE49-F238E27FC236}">
                <a16:creationId xmlns:a16="http://schemas.microsoft.com/office/drawing/2014/main" id="{6F029423-0E56-213E-8B2B-ACEEFEC4A3F7}"/>
              </a:ext>
            </a:extLst>
          </p:cNvPr>
          <p:cNvSpPr/>
          <p:nvPr userDrawn="1"/>
        </p:nvSpPr>
        <p:spPr>
          <a:xfrm flipH="1">
            <a:off x="4670697" y="1898111"/>
            <a:ext cx="2651975" cy="407803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7" name="Persegi Panjang 2">
            <a:extLst>
              <a:ext uri="{FF2B5EF4-FFF2-40B4-BE49-F238E27FC236}">
                <a16:creationId xmlns:a16="http://schemas.microsoft.com/office/drawing/2014/main" id="{C1B21A5B-17D9-79D0-46DF-7CFD185F2B18}"/>
              </a:ext>
            </a:extLst>
          </p:cNvPr>
          <p:cNvSpPr/>
          <p:nvPr userDrawn="1"/>
        </p:nvSpPr>
        <p:spPr>
          <a:xfrm flipH="1">
            <a:off x="1463040" y="1898111"/>
            <a:ext cx="2651975" cy="407803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7B2C24-681B-2BE4-6D6A-FFF7D0C94B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12AD5F44-6CA1-4FCA-5E3A-6E8BC5D68B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15807D4-B392-7CBC-E485-4410E8EE3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0D02F8-CE4A-68A5-3735-06DE2E5989FB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DBDDC9F-FB7A-C0F7-E11B-B7B4B140A66D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AA73C9B-0FAB-D9D9-661C-D518F74500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C531C376-4F62-D2CC-C20F-D790BDEF37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61672" y="2821153"/>
            <a:ext cx="2257186" cy="2975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9AF37420-F881-BB39-F69E-37AD5F6829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3843" y="2821153"/>
            <a:ext cx="2257186" cy="2975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C8918D2F-F5FC-F74A-EE4A-97CDEC8A97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6986" y="2821153"/>
            <a:ext cx="2257186" cy="2975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5F87CEB9-864B-FA7B-0D90-85B63A9E1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1672" y="2178887"/>
            <a:ext cx="2257186" cy="49176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5574D7AD-ABC0-E579-AED4-674AE2F4299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83843" y="2178887"/>
            <a:ext cx="2257186" cy="49176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0581571F-96BC-3F5C-EE64-FB549E435D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6986" y="2194041"/>
            <a:ext cx="2257186" cy="49176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57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46D512-2411-D10A-8A6D-38DCE9D149F5}"/>
              </a:ext>
            </a:extLst>
          </p:cNvPr>
          <p:cNvSpPr/>
          <p:nvPr userDrawn="1"/>
        </p:nvSpPr>
        <p:spPr>
          <a:xfrm>
            <a:off x="1787505" y="1603855"/>
            <a:ext cx="2540376" cy="4565432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5A4EE-7F75-2A9C-2023-39546B61C89D}"/>
              </a:ext>
            </a:extLst>
          </p:cNvPr>
          <p:cNvSpPr/>
          <p:nvPr userDrawn="1"/>
        </p:nvSpPr>
        <p:spPr>
          <a:xfrm>
            <a:off x="562178" y="1758295"/>
            <a:ext cx="2899954" cy="28999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32886" dist="38100" dir="2700000" sx="100492" sy="100492" algn="tl" rotWithShape="0">
              <a:prstClr val="black">
                <a:alpha val="1504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F0CC38-D57A-5ABD-226B-8843A3E271B9}"/>
              </a:ext>
            </a:extLst>
          </p:cNvPr>
          <p:cNvSpPr/>
          <p:nvPr userDrawn="1"/>
        </p:nvSpPr>
        <p:spPr>
          <a:xfrm>
            <a:off x="3604803" y="3127279"/>
            <a:ext cx="2899954" cy="28999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32886" dist="38100" dir="2700000" sx="100492" sy="100492" algn="tl" rotWithShape="0">
              <a:prstClr val="black">
                <a:alpha val="1504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644D5CDB-EAB8-9C64-E400-3794C26CF4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4849" y="1900965"/>
            <a:ext cx="2614612" cy="261461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pour une image  16">
            <a:extLst>
              <a:ext uri="{FF2B5EF4-FFF2-40B4-BE49-F238E27FC236}">
                <a16:creationId xmlns:a16="http://schemas.microsoft.com/office/drawing/2014/main" id="{9A50ABD5-F31E-2C5F-D42D-44011BF2AE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49651" y="3280707"/>
            <a:ext cx="2614612" cy="261461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C314F1E-E845-05D3-AF02-3AA863D5D937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833F1994-1F9F-34B6-6C81-CFA9B046D8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D23F74A-0DFB-6316-817A-60FFC58151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F4BE3799-F6E4-970B-261E-382C502D7D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8CEBB9C0-DFEC-2F00-504E-6A1C39EAAC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D5350D-2E99-8DD8-6E4B-B3AC118EBB97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23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669781B0-923F-701C-A7F8-C6060EAAF4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99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E27041-8393-B7BE-C9EF-00B195691574}"/>
              </a:ext>
            </a:extLst>
          </p:cNvPr>
          <p:cNvSpPr/>
          <p:nvPr userDrawn="1"/>
        </p:nvSpPr>
        <p:spPr>
          <a:xfrm rot="16200000">
            <a:off x="3193965" y="-2140036"/>
            <a:ext cx="5804071" cy="12192000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100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3070239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4329871"/>
            <a:ext cx="4422775" cy="126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8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re + Text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33BBCFD5-D4D6-2E6A-F549-E89723A40F12}"/>
              </a:ext>
            </a:extLst>
          </p:cNvPr>
          <p:cNvSpPr/>
          <p:nvPr userDrawn="1"/>
        </p:nvSpPr>
        <p:spPr>
          <a:xfrm flipH="1">
            <a:off x="0" y="1721109"/>
            <a:ext cx="3676650" cy="436245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2007640"/>
            <a:ext cx="4422775" cy="84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3032568"/>
            <a:ext cx="4422775" cy="2764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B588A36-B1D6-B4B0-72A2-2672CFF35B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641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8435D8A-29F2-FE9C-E33F-51808E18B1A1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FF0B8DC1-A324-D12F-AD67-618640FDEC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B9C940B-1955-E200-5D0F-3C9FD7072C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A5A35601-929A-4CBA-9838-D377EE6BDD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3F623178-A0A4-4289-DAFF-1E4E5EE1D2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D9D9B-A4F0-A6D4-09EE-C456EBFE1543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1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2" r:id="rId2"/>
    <p:sldLayoutId id="2147483668" r:id="rId3"/>
    <p:sldLayoutId id="2147483709" r:id="rId4"/>
    <p:sldLayoutId id="2147483705" r:id="rId5"/>
    <p:sldLayoutId id="2147483708" r:id="rId6"/>
    <p:sldLayoutId id="2147483696" r:id="rId7"/>
    <p:sldLayoutId id="2147483669" r:id="rId8"/>
    <p:sldLayoutId id="2147483671" r:id="rId9"/>
    <p:sldLayoutId id="2147483670" r:id="rId10"/>
    <p:sldLayoutId id="2147483697" r:id="rId11"/>
    <p:sldLayoutId id="2147483676" r:id="rId12"/>
    <p:sldLayoutId id="2147483695" r:id="rId13"/>
    <p:sldLayoutId id="2147483707" r:id="rId14"/>
    <p:sldLayoutId id="2147483682" r:id="rId15"/>
    <p:sldLayoutId id="2147483694" r:id="rId16"/>
    <p:sldLayoutId id="2147483687" r:id="rId17"/>
    <p:sldLayoutId id="2147483706" r:id="rId18"/>
    <p:sldLayoutId id="2147483666" r:id="rId19"/>
    <p:sldLayoutId id="2147483704" r:id="rId20"/>
    <p:sldLayoutId id="2147483710" r:id="rId21"/>
    <p:sldLayoutId id="2147483711" r:id="rId22"/>
    <p:sldLayoutId id="2147483712" r:id="rId23"/>
    <p:sldLayoutId id="2147483713" r:id="rId24"/>
    <p:sldLayoutId id="2147483715" r:id="rId25"/>
    <p:sldLayoutId id="214748371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5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sv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5" Type="http://schemas.openxmlformats.org/officeDocument/2006/relationships/image" Target="../media/image38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7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view.genially.com/6599820f6cee240014cfe119" TargetMode="Externa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7.svg"/><Relationship Id="rId2" Type="http://schemas.openxmlformats.org/officeDocument/2006/relationships/image" Target="../media/image43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5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0.svg"/><Relationship Id="rId18" Type="http://schemas.openxmlformats.org/officeDocument/2006/relationships/image" Target="../media/image61.png"/><Relationship Id="rId3" Type="http://schemas.openxmlformats.org/officeDocument/2006/relationships/image" Target="../media/image43.png"/><Relationship Id="rId7" Type="http://schemas.openxmlformats.org/officeDocument/2006/relationships/image" Target="../media/image46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4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48.svg"/><Relationship Id="rId5" Type="http://schemas.openxmlformats.org/officeDocument/2006/relationships/image" Target="../media/image58.pn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62.svg"/><Relationship Id="rId4" Type="http://schemas.openxmlformats.org/officeDocument/2006/relationships/image" Target="../media/image44.svg"/><Relationship Id="rId9" Type="http://schemas.openxmlformats.org/officeDocument/2006/relationships/image" Target="../media/image60.svg"/><Relationship Id="rId1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6.xml"/><Relationship Id="rId6" Type="http://schemas.openxmlformats.org/officeDocument/2006/relationships/hyperlink" Target="mailto:IDC@FFJUDO.COM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4DB78A9-86EC-3739-453F-F316182CEBB0}"/>
              </a:ext>
            </a:extLst>
          </p:cNvPr>
          <p:cNvGrpSpPr/>
          <p:nvPr/>
        </p:nvGrpSpPr>
        <p:grpSpPr>
          <a:xfrm>
            <a:off x="9000281" y="449891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D259B16-1DC7-6A9A-5683-D55A1786FE6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orme libre : forme 25">
              <a:extLst>
                <a:ext uri="{FF2B5EF4-FFF2-40B4-BE49-F238E27FC236}">
                  <a16:creationId xmlns:a16="http://schemas.microsoft.com/office/drawing/2014/main" id="{12BC0637-FEDA-6622-6E56-F043AADDA33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 : forme 26">
              <a:extLst>
                <a:ext uri="{FF2B5EF4-FFF2-40B4-BE49-F238E27FC236}">
                  <a16:creationId xmlns:a16="http://schemas.microsoft.com/office/drawing/2014/main" id="{55FE4D57-2424-AC6D-63CE-5215CE134F4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 : forme 27">
              <a:extLst>
                <a:ext uri="{FF2B5EF4-FFF2-40B4-BE49-F238E27FC236}">
                  <a16:creationId xmlns:a16="http://schemas.microsoft.com/office/drawing/2014/main" id="{C2092B88-FB3A-940C-057A-9B1EB61DF601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rme libre : forme 28">
              <a:extLst>
                <a:ext uri="{FF2B5EF4-FFF2-40B4-BE49-F238E27FC236}">
                  <a16:creationId xmlns:a16="http://schemas.microsoft.com/office/drawing/2014/main" id="{981AF35E-BA63-EF62-C808-EDD6C9D7C2F5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orme libre : forme 29">
              <a:extLst>
                <a:ext uri="{FF2B5EF4-FFF2-40B4-BE49-F238E27FC236}">
                  <a16:creationId xmlns:a16="http://schemas.microsoft.com/office/drawing/2014/main" id="{1476E681-6A4B-324E-E90F-37A7FEC702E8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orme libre : forme 33">
              <a:extLst>
                <a:ext uri="{FF2B5EF4-FFF2-40B4-BE49-F238E27FC236}">
                  <a16:creationId xmlns:a16="http://schemas.microsoft.com/office/drawing/2014/main" id="{3E465781-B315-C1B0-CF82-034B8FD530CD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BFE9EBF0-AA7C-65F6-CB4C-3EEE40CA2A63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orme libre : forme 39">
              <a:extLst>
                <a:ext uri="{FF2B5EF4-FFF2-40B4-BE49-F238E27FC236}">
                  <a16:creationId xmlns:a16="http://schemas.microsoft.com/office/drawing/2014/main" id="{BF7779A1-D271-661B-2D32-5320B0F83A10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orme libre : forme 55">
              <a:extLst>
                <a:ext uri="{FF2B5EF4-FFF2-40B4-BE49-F238E27FC236}">
                  <a16:creationId xmlns:a16="http://schemas.microsoft.com/office/drawing/2014/main" id="{8AEBE01A-45B0-5452-BA24-712D20DD1A5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orme libre : forme 56">
              <a:extLst>
                <a:ext uri="{FF2B5EF4-FFF2-40B4-BE49-F238E27FC236}">
                  <a16:creationId xmlns:a16="http://schemas.microsoft.com/office/drawing/2014/main" id="{FC8F69F8-2AA1-20A2-2C18-E149832CFA1B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orme libre : forme 57">
              <a:extLst>
                <a:ext uri="{FF2B5EF4-FFF2-40B4-BE49-F238E27FC236}">
                  <a16:creationId xmlns:a16="http://schemas.microsoft.com/office/drawing/2014/main" id="{3C8F2311-79A8-EF78-76E1-05F4FD9AD55D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9E0C4FAF-3920-3568-F6EA-37C32B29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031" y="1787903"/>
            <a:ext cx="7361938" cy="2795398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fr-FR" dirty="0"/>
              <a:t>ASSEMBLÉE GÉNÉRALE COMITÉ</a:t>
            </a:r>
            <a:br>
              <a:rPr lang="fr-FR" dirty="0"/>
            </a:b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708F8A6-5299-6CF3-55BB-88F8DB0649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5300" y="4713620"/>
            <a:ext cx="4884737" cy="967333"/>
          </a:xfrm>
        </p:spPr>
        <p:txBody>
          <a:bodyPr/>
          <a:lstStyle/>
          <a:p>
            <a:r>
              <a:rPr lang="fr-FR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67678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FC2A2-C6FB-A31C-FB4E-016D66B23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B1237C2-794E-A263-487A-DA32156D0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89D9E4-D186-1EB5-33A9-E34188275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6638954" cy="1517275"/>
          </a:xfrm>
        </p:spPr>
        <p:txBody>
          <a:bodyPr anchor="ctr"/>
          <a:lstStyle/>
          <a:p>
            <a:r>
              <a:rPr lang="fr-FR" dirty="0">
                <a:latin typeface="Montserrat" panose="00000500000000000000" pitchFamily="2" charset="0"/>
              </a:rPr>
              <a:t>Rapport financier</a:t>
            </a:r>
            <a:br>
              <a:rPr lang="fr-FR" dirty="0">
                <a:latin typeface="Montserrat" panose="00000500000000000000" pitchFamily="2" charset="0"/>
              </a:rPr>
            </a:br>
            <a:r>
              <a:rPr lang="fr-FR" dirty="0">
                <a:latin typeface="Montserrat" panose="00000500000000000000" pitchFamily="2" charset="0"/>
              </a:rPr>
              <a:t>du Trésorier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8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0E4A9-1971-C981-1229-64D39ED59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F203940-495F-6B99-4042-F8E7B0643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7EDB8D-55E2-9B1F-9B71-FA736E28F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7884094" cy="1517275"/>
          </a:xfrm>
        </p:spPr>
        <p:txBody>
          <a:bodyPr anchor="ctr"/>
          <a:lstStyle/>
          <a:p>
            <a:r>
              <a:rPr lang="fr-FR" dirty="0">
                <a:latin typeface="Montserrat" panose="00000500000000000000" pitchFamily="2" charset="0"/>
              </a:rPr>
              <a:t>Rapport d’activité des</a:t>
            </a:r>
            <a:br>
              <a:rPr lang="fr-FR" dirty="0">
                <a:latin typeface="Montserrat" panose="00000500000000000000" pitchFamily="2" charset="0"/>
              </a:rPr>
            </a:br>
            <a:r>
              <a:rPr lang="fr-FR" dirty="0">
                <a:latin typeface="Montserrat" panose="00000500000000000000" pitchFamily="2" charset="0"/>
              </a:rPr>
              <a:t>commissions</a:t>
            </a:r>
            <a:br>
              <a:rPr lang="fr-FR" dirty="0">
                <a:latin typeface="Montserrat" panose="00000500000000000000" pitchFamily="2" charset="0"/>
              </a:rPr>
            </a:br>
            <a:br>
              <a:rPr lang="fr-FR" dirty="0">
                <a:latin typeface="Montserrat" panose="00000500000000000000" pitchFamily="2" charset="0"/>
              </a:rPr>
            </a:br>
            <a:r>
              <a:rPr lang="fr-FR" dirty="0">
                <a:latin typeface="Montserrat" panose="00000500000000000000" pitchFamily="2" charset="0"/>
              </a:rPr>
              <a:t>Rapport du CTF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55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1DF78-4B01-A182-0B9C-13B724A3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CDE4109-8458-D38B-4943-8BC078290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8EE2DA-5AEA-E689-4BFF-19FB703A7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7884094" cy="1517275"/>
          </a:xfrm>
        </p:spPr>
        <p:txBody>
          <a:bodyPr anchor="ctr"/>
          <a:lstStyle/>
          <a:p>
            <a:r>
              <a:rPr lang="fr-FR" b="1" dirty="0">
                <a:latin typeface="Montserrat" panose="00000500000000000000" pitchFamily="2" charset="0"/>
              </a:rPr>
              <a:t>Arrêté des comptes annuels 2024</a:t>
            </a:r>
            <a:endParaRPr lang="en-US" b="1" dirty="0">
              <a:latin typeface="Montserrat" panose="00000500000000000000" pitchFamily="2" charset="0"/>
            </a:endParaRP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4BA9ED9D-63E9-32C0-16F7-95B35A522A95}"/>
              </a:ext>
            </a:extLst>
          </p:cNvPr>
          <p:cNvSpPr txBox="1">
            <a:spLocks/>
          </p:cNvSpPr>
          <p:nvPr/>
        </p:nvSpPr>
        <p:spPr>
          <a:xfrm>
            <a:off x="2592595" y="4956034"/>
            <a:ext cx="7884094" cy="151727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Montserrat" panose="00000500000000000000" pitchFamily="2" charset="0"/>
              </a:rPr>
              <a:t>Présentation par le Président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Montserrat" panose="00000500000000000000" pitchFamily="2" charset="0"/>
              </a:rPr>
              <a:t>Bilan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Montserrat" panose="00000500000000000000" pitchFamily="2" charset="0"/>
              </a:rPr>
              <a:t>Comptes de résultats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Montserrat" panose="00000500000000000000" pitchFamily="2" charset="0"/>
              </a:rPr>
              <a:t>Annexes</a:t>
            </a:r>
          </a:p>
          <a:p>
            <a:endParaRPr 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0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90FD4-66A6-B449-1CBC-26B8F5D29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CBED052-DBC4-520B-3CB1-58168B5F92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2071D98-75A0-BEC4-FF2E-806554857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8866588" cy="1517275"/>
          </a:xfrm>
        </p:spPr>
        <p:txBody>
          <a:bodyPr anchor="ctr"/>
          <a:lstStyle/>
          <a:p>
            <a:r>
              <a:rPr lang="fr-FR" b="1" dirty="0">
                <a:latin typeface="Montserrat" panose="00000500000000000000" pitchFamily="2" charset="0"/>
              </a:rPr>
              <a:t>Rapport des vérificateurs aux comptes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29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22B43-6E3E-A487-A3FF-7C1C6D5B2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FD17C31-41A3-088E-8F58-E0E6102A4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07161A-2286-9C35-5C82-30BCA091BD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8866588" cy="1517275"/>
          </a:xfrm>
        </p:spPr>
        <p:txBody>
          <a:bodyPr anchor="ctr"/>
          <a:lstStyle/>
          <a:p>
            <a:r>
              <a:rPr lang="fr-FR" b="1" dirty="0">
                <a:latin typeface="Montserrat" panose="00000500000000000000" pitchFamily="2" charset="0"/>
              </a:rPr>
              <a:t>Vote d’approbation valant quitus de gestion au conseil d’administration</a:t>
            </a:r>
            <a:endParaRPr lang="en-US" b="1" dirty="0">
              <a:latin typeface="Montserrat" panose="00000500000000000000" pitchFamily="2" charset="0"/>
            </a:endParaRP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4F97F5EE-8E24-BFF9-24A0-A5569A9593BF}"/>
              </a:ext>
            </a:extLst>
          </p:cNvPr>
          <p:cNvSpPr txBox="1">
            <a:spLocks/>
          </p:cNvSpPr>
          <p:nvPr/>
        </p:nvSpPr>
        <p:spPr>
          <a:xfrm>
            <a:off x="2592595" y="4742026"/>
            <a:ext cx="7884094" cy="151727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fr-FR" altLang="fr-FR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Rapports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fr-FR" altLang="fr-FR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Rapport de gestion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fr-FR" altLang="fr-FR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Comptes de l’exercice 2024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57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24D11-D953-7485-E169-A09A289D1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A1DD163-2D22-D947-231E-F56041FA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261656-6190-35BA-5BB1-685BA8138E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8866588" cy="1517275"/>
          </a:xfrm>
        </p:spPr>
        <p:txBody>
          <a:bodyPr anchor="ctr"/>
          <a:lstStyle/>
          <a:p>
            <a:r>
              <a:rPr lang="fr-FR" b="1" dirty="0">
                <a:latin typeface="Montserrat" panose="00000500000000000000" pitchFamily="2" charset="0"/>
              </a:rPr>
              <a:t>Affectation du résultat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85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2105F-A8EC-4F37-D5F5-D6C2B6CAD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7CD7FA9-BCF6-9423-9EF8-C9B54E2DC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07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918A38-1CB0-DEA8-92D1-3F8A1D8A0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4" y="2673276"/>
            <a:ext cx="9518341" cy="1517275"/>
          </a:xfrm>
        </p:spPr>
        <p:txBody>
          <a:bodyPr anchor="ctr"/>
          <a:lstStyle/>
          <a:p>
            <a:r>
              <a:rPr lang="fr-FR" b="1" dirty="0">
                <a:latin typeface="Montserrat" panose="00000500000000000000" pitchFamily="2" charset="0"/>
              </a:rPr>
              <a:t>Budget révisé 2025</a:t>
            </a:r>
            <a:br>
              <a:rPr lang="fr-FR" b="1" dirty="0">
                <a:latin typeface="Montserrat" panose="00000500000000000000" pitchFamily="2" charset="0"/>
              </a:rPr>
            </a:br>
            <a:r>
              <a:rPr lang="fr-FR" b="1" dirty="0">
                <a:latin typeface="Montserrat" panose="00000500000000000000" pitchFamily="2" charset="0"/>
              </a:rPr>
              <a:t>Présentation et approbation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92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0139B-ECB9-6165-4A32-C183F0399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691C597-56EE-A836-4443-22EE6CDAB1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08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B3F31C-C111-AF6F-BA54-A1BFF48E4C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4" y="2673276"/>
            <a:ext cx="9518341" cy="1517275"/>
          </a:xfrm>
        </p:spPr>
        <p:txBody>
          <a:bodyPr anchor="ctr"/>
          <a:lstStyle/>
          <a:p>
            <a:r>
              <a:rPr lang="fr-FR" b="1" dirty="0">
                <a:latin typeface="Montserrat" panose="00000500000000000000" pitchFamily="2" charset="0"/>
              </a:rPr>
              <a:t>Budget prévisionnel 2026</a:t>
            </a:r>
            <a:br>
              <a:rPr lang="fr-FR" b="1" dirty="0">
                <a:latin typeface="Montserrat" panose="00000500000000000000" pitchFamily="2" charset="0"/>
              </a:rPr>
            </a:br>
            <a:r>
              <a:rPr lang="fr-FR" b="1" dirty="0">
                <a:latin typeface="Montserrat" panose="00000500000000000000" pitchFamily="2" charset="0"/>
              </a:rPr>
              <a:t>Présentation et approbation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46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F43CA-B735-2BC1-20CF-26EAFD0D1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9F31B8C-8B3C-7312-E914-BA05CC375C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09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075454-8EEA-B6A6-FAC4-425BECDC1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4" y="2673276"/>
            <a:ext cx="9518341" cy="1517275"/>
          </a:xfrm>
        </p:spPr>
        <p:txBody>
          <a:bodyPr anchor="ctr"/>
          <a:lstStyle/>
          <a:p>
            <a:r>
              <a:rPr lang="fr-FR" b="1" dirty="0">
                <a:latin typeface="Montserrat" panose="00000500000000000000" pitchFamily="2" charset="0"/>
              </a:rPr>
              <a:t>Désignation de 2 vérificateurs aux comptes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88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0D634A4-1BF2-74DE-DDCB-DEEA6D318C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994291-E9CE-5708-3E60-20B9913ED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6716775" cy="1517275"/>
          </a:xfrm>
        </p:spPr>
        <p:txBody>
          <a:bodyPr/>
          <a:lstStyle/>
          <a:p>
            <a:r>
              <a:rPr lang="fr-FR" dirty="0"/>
              <a:t>Autres questions portées à l’ordre du jour du comité</a:t>
            </a:r>
          </a:p>
        </p:txBody>
      </p:sp>
    </p:spTree>
    <p:extLst>
      <p:ext uri="{BB962C8B-B14F-4D97-AF65-F5344CB8AC3E}">
        <p14:creationId xmlns:p14="http://schemas.microsoft.com/office/powerpoint/2010/main" val="212604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5B774-CF72-58C2-EAEF-8E144057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4" y="2001825"/>
            <a:ext cx="11599031" cy="1792177"/>
          </a:xfrm>
        </p:spPr>
        <p:txBody>
          <a:bodyPr/>
          <a:lstStyle/>
          <a:p>
            <a:pPr algn="ctr"/>
            <a:r>
              <a:rPr lang="fr-FR" dirty="0"/>
              <a:t>ASSEMBLÉE GÉNÉRALE 2025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2EFD08-5CC1-2762-B8AD-23547AB274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0442" y="4236965"/>
            <a:ext cx="4884737" cy="1687180"/>
          </a:xfrm>
        </p:spPr>
        <p:txBody>
          <a:bodyPr/>
          <a:lstStyle/>
          <a:p>
            <a:r>
              <a:rPr lang="fr-FR" dirty="0"/>
              <a:t>Comité : de ma LOIRE</a:t>
            </a:r>
          </a:p>
          <a:p>
            <a:r>
              <a:rPr lang="fr-FR" dirty="0"/>
              <a:t>Le : 14/06/2025</a:t>
            </a:r>
          </a:p>
          <a:p>
            <a:r>
              <a:rPr lang="fr-FR" dirty="0"/>
              <a:t>À : SAINT GALMIER</a:t>
            </a:r>
          </a:p>
        </p:txBody>
      </p:sp>
    </p:spTree>
    <p:extLst>
      <p:ext uri="{BB962C8B-B14F-4D97-AF65-F5344CB8AC3E}">
        <p14:creationId xmlns:p14="http://schemas.microsoft.com/office/powerpoint/2010/main" val="3543171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1399C2D-23F6-61A2-25B9-8EE61B1DD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11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BF23D5-B960-7214-D0DE-3417C08F1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INFORMATIONS FÉDÉRALES</a:t>
            </a:r>
          </a:p>
        </p:txBody>
      </p:sp>
    </p:spTree>
    <p:extLst>
      <p:ext uri="{BB962C8B-B14F-4D97-AF65-F5344CB8AC3E}">
        <p14:creationId xmlns:p14="http://schemas.microsoft.com/office/powerpoint/2010/main" val="1855656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6757882" cy="15172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fr-FR" b="1" noProof="0" dirty="0">
                <a:latin typeface="Montserrat" pitchFamily="2" charset="77"/>
              </a:rPr>
              <a:t>PRIX DE LA LICENCE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95941F1-42B1-AAA5-2EDD-82B207815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737" y="2700037"/>
            <a:ext cx="1457925" cy="14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31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fr-FR" b="1" noProof="0">
                <a:latin typeface="Montserrat" pitchFamily="2" charset="77"/>
              </a:rPr>
              <a:t>LUTTE CONTRE LES DÉRIVES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95941F1-42B1-AAA5-2EDD-82B207815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737" y="2700037"/>
            <a:ext cx="1457925" cy="14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61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>
            <a:extLst>
              <a:ext uri="{FF2B5EF4-FFF2-40B4-BE49-F238E27FC236}">
                <a16:creationId xmlns:a16="http://schemas.microsoft.com/office/drawing/2014/main" id="{80B04F85-3C6B-EA44-8D33-2CAF4B5E893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0802905"/>
              <a:gd name="adj2" fmla="val 21599992"/>
              <a:gd name="adj3" fmla="val 11155"/>
            </a:avLst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621578F6-70DB-C241-936D-C77399D7E1D2}"/>
              </a:ext>
            </a:extLst>
          </p:cNvPr>
          <p:cNvSpPr/>
          <p:nvPr/>
        </p:nvSpPr>
        <p:spPr>
          <a:xfrm rot="5400000">
            <a:off x="-2341278" y="1434505"/>
            <a:ext cx="4692316" cy="4692316"/>
          </a:xfrm>
          <a:prstGeom prst="blockArc">
            <a:avLst>
              <a:gd name="adj1" fmla="val 18794471"/>
              <a:gd name="adj2" fmla="val 21599992"/>
              <a:gd name="adj3" fmla="val 11155"/>
            </a:avLst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4196C3-7910-0C4E-9A7A-D6AE80AAE32E}"/>
              </a:ext>
            </a:extLst>
          </p:cNvPr>
          <p:cNvSpPr/>
          <p:nvPr/>
        </p:nvSpPr>
        <p:spPr>
          <a:xfrm>
            <a:off x="2392340" y="1250728"/>
            <a:ext cx="1251285" cy="1251285"/>
          </a:xfrm>
          <a:prstGeom prst="ellipse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9C7225-E730-E444-8B72-AC974A0FCFD3}"/>
              </a:ext>
            </a:extLst>
          </p:cNvPr>
          <p:cNvSpPr/>
          <p:nvPr/>
        </p:nvSpPr>
        <p:spPr>
          <a:xfrm>
            <a:off x="2392340" y="5059313"/>
            <a:ext cx="1251285" cy="1251285"/>
          </a:xfrm>
          <a:prstGeom prst="ellipse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3FD74C-7F02-F145-BDBC-E343F7F7B342}"/>
              </a:ext>
            </a:extLst>
          </p:cNvPr>
          <p:cNvSpPr/>
          <p:nvPr/>
        </p:nvSpPr>
        <p:spPr>
          <a:xfrm>
            <a:off x="3017983" y="3130957"/>
            <a:ext cx="1251285" cy="1251285"/>
          </a:xfrm>
          <a:prstGeom prst="ellipse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3A389C-1207-7543-A76A-01B70E66169E}"/>
              </a:ext>
            </a:extLst>
          </p:cNvPr>
          <p:cNvCxnSpPr>
            <a:cxnSpLocks/>
          </p:cNvCxnSpPr>
          <p:nvPr/>
        </p:nvCxnSpPr>
        <p:spPr>
          <a:xfrm flipV="1">
            <a:off x="1869586" y="2060147"/>
            <a:ext cx="522754" cy="287821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BEF104-EC0C-B34E-9CA2-81E645284D84}"/>
              </a:ext>
            </a:extLst>
          </p:cNvPr>
          <p:cNvCxnSpPr>
            <a:cxnSpLocks/>
          </p:cNvCxnSpPr>
          <p:nvPr/>
        </p:nvCxnSpPr>
        <p:spPr>
          <a:xfrm>
            <a:off x="2314754" y="3780663"/>
            <a:ext cx="703229" cy="0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13C28A-34EB-9041-B8C1-159A059D8CF2}"/>
              </a:ext>
            </a:extLst>
          </p:cNvPr>
          <p:cNvCxnSpPr>
            <a:cxnSpLocks/>
          </p:cNvCxnSpPr>
          <p:nvPr/>
        </p:nvCxnSpPr>
        <p:spPr>
          <a:xfrm>
            <a:off x="1869586" y="5055073"/>
            <a:ext cx="619008" cy="361885"/>
          </a:xfrm>
          <a:prstGeom prst="line">
            <a:avLst/>
          </a:prstGeom>
          <a:ln w="28575">
            <a:solidFill>
              <a:srgbClr val="0A00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25D317-8874-8F3E-0BC3-7BBCFF235F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03</a:t>
            </a:r>
            <a:endParaRPr lang="fr-FR" noProof="0"/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086F2501-95F6-9186-812E-02214E5A355A}"/>
              </a:ext>
            </a:extLst>
          </p:cNvPr>
          <p:cNvSpPr txBox="1"/>
          <p:nvPr/>
        </p:nvSpPr>
        <p:spPr>
          <a:xfrm>
            <a:off x="6296494" y="1276751"/>
            <a:ext cx="57120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Paradoxe entre :</a:t>
            </a:r>
          </a:p>
          <a:p>
            <a:pPr marL="171450" indent="-171450">
              <a:buFontTx/>
              <a:buChar char="-"/>
            </a:pPr>
            <a:r>
              <a:rPr lang="fr-FR" sz="140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fr-FR" sz="14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’évidente nécessité d’un besoin de montée en compétences sur un sujet délicat et</a:t>
            </a:r>
          </a:p>
          <a:p>
            <a:pPr marL="171450" indent="-171450">
              <a:buFontTx/>
              <a:buChar char="-"/>
            </a:pPr>
            <a:r>
              <a:rPr lang="fr-FR" sz="14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 réticence à s’engager dans une démarche de formation</a:t>
            </a:r>
          </a:p>
        </p:txBody>
      </p:sp>
      <p:sp>
        <p:nvSpPr>
          <p:cNvPr id="15" name="Rounded Rectangle 27">
            <a:extLst>
              <a:ext uri="{FF2B5EF4-FFF2-40B4-BE49-F238E27FC236}">
                <a16:creationId xmlns:a16="http://schemas.microsoft.com/office/drawing/2014/main" id="{05D000DD-84FF-BE63-0B3A-A49B2F79AF31}"/>
              </a:ext>
            </a:extLst>
          </p:cNvPr>
          <p:cNvSpPr/>
          <p:nvPr/>
        </p:nvSpPr>
        <p:spPr>
          <a:xfrm>
            <a:off x="5324911" y="3129894"/>
            <a:ext cx="771089" cy="622040"/>
          </a:xfrm>
          <a:prstGeom prst="roundRect">
            <a:avLst>
              <a:gd name="adj" fmla="val 3549"/>
            </a:avLst>
          </a:prstGeom>
          <a:solidFill>
            <a:schemeClr val="bg1"/>
          </a:solidFill>
          <a:ln>
            <a:noFill/>
          </a:ln>
          <a:effectLst>
            <a:outerShdw blurRad="474761" dist="65978" dir="1500000" sx="79153" sy="79153" algn="ctr" rotWithShape="0">
              <a:schemeClr val="tx1">
                <a:lumMod val="85000"/>
                <a:lumOff val="1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6223B1AA-565D-E470-E644-951A98C4C5FE}"/>
              </a:ext>
            </a:extLst>
          </p:cNvPr>
          <p:cNvSpPr txBox="1"/>
          <p:nvPr/>
        </p:nvSpPr>
        <p:spPr>
          <a:xfrm>
            <a:off x="5275645" y="3240859"/>
            <a:ext cx="83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noProof="0">
                <a:solidFill>
                  <a:srgbClr val="0A0096"/>
                </a:solidFill>
                <a:latin typeface="Poppins SemiBold" pitchFamily="2" charset="77"/>
                <a:cs typeface="Poppins SemiBold" pitchFamily="2" charset="77"/>
              </a:rPr>
              <a:t>2.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C21F989D-6FFA-5B63-D84D-CDDADC8D8FCD}"/>
              </a:ext>
            </a:extLst>
          </p:cNvPr>
          <p:cNvSpPr/>
          <p:nvPr/>
        </p:nvSpPr>
        <p:spPr>
          <a:xfrm>
            <a:off x="5343079" y="5062915"/>
            <a:ext cx="771089" cy="622040"/>
          </a:xfrm>
          <a:prstGeom prst="roundRect">
            <a:avLst>
              <a:gd name="adj" fmla="val 3549"/>
            </a:avLst>
          </a:prstGeom>
          <a:solidFill>
            <a:schemeClr val="bg1"/>
          </a:solidFill>
          <a:ln>
            <a:noFill/>
          </a:ln>
          <a:effectLst>
            <a:outerShdw blurRad="474761" dist="65978" dir="1500000" sx="79153" sy="79153" algn="ctr" rotWithShape="0">
              <a:schemeClr val="tx1">
                <a:lumMod val="85000"/>
                <a:lumOff val="1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D7A4E290-DD24-127B-D514-FF66B60701D3}"/>
              </a:ext>
            </a:extLst>
          </p:cNvPr>
          <p:cNvSpPr txBox="1"/>
          <p:nvPr/>
        </p:nvSpPr>
        <p:spPr>
          <a:xfrm>
            <a:off x="5343079" y="5173880"/>
            <a:ext cx="76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noProof="0">
                <a:solidFill>
                  <a:srgbClr val="0A0096"/>
                </a:solidFill>
                <a:latin typeface="Poppins SemiBold" pitchFamily="2" charset="77"/>
                <a:cs typeface="Poppins SemiBold" pitchFamily="2" charset="77"/>
              </a:rPr>
              <a:t>3.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A2F27D27-F52B-F522-5730-A94C49A9FFAF}"/>
              </a:ext>
            </a:extLst>
          </p:cNvPr>
          <p:cNvSpPr txBox="1"/>
          <p:nvPr/>
        </p:nvSpPr>
        <p:spPr>
          <a:xfrm>
            <a:off x="6296494" y="5062915"/>
            <a:ext cx="54473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Une </a:t>
            </a:r>
            <a:r>
              <a:rPr lang="fr-FR" sz="1600" b="1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accélération progressive </a:t>
            </a:r>
            <a:r>
              <a:rPr lang="fr-FR" sz="16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 :</a:t>
            </a:r>
          </a:p>
          <a:p>
            <a:pPr marL="171450" indent="-171450">
              <a:buFontTx/>
              <a:buChar char="-"/>
            </a:pPr>
            <a:r>
              <a:rPr lang="fr-FR" sz="14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Les formations initiales</a:t>
            </a:r>
          </a:p>
          <a:p>
            <a:pPr marL="171450" indent="-171450">
              <a:buFontTx/>
              <a:buChar char="-"/>
            </a:pPr>
            <a:r>
              <a:rPr lang="fr-FR" sz="14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Des prises en charge qui se régulent</a:t>
            </a:r>
          </a:p>
          <a:p>
            <a:pPr marL="171450" indent="-171450">
              <a:buFontTx/>
              <a:buChar char="-"/>
            </a:pPr>
            <a:r>
              <a:rPr lang="fr-FR" sz="14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L’obligation de la validation des modules pour coacher</a:t>
            </a:r>
          </a:p>
        </p:txBody>
      </p:sp>
      <p:sp>
        <p:nvSpPr>
          <p:cNvPr id="41" name="TextBox 32">
            <a:extLst>
              <a:ext uri="{FF2B5EF4-FFF2-40B4-BE49-F238E27FC236}">
                <a16:creationId xmlns:a16="http://schemas.microsoft.com/office/drawing/2014/main" id="{49994AD3-038B-E65B-F52C-29B17D0196EC}"/>
              </a:ext>
            </a:extLst>
          </p:cNvPr>
          <p:cNvSpPr txBox="1"/>
          <p:nvPr/>
        </p:nvSpPr>
        <p:spPr>
          <a:xfrm>
            <a:off x="6296494" y="3129894"/>
            <a:ext cx="54473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Un </a:t>
            </a:r>
            <a:r>
              <a:rPr lang="fr-FR" sz="1600" b="1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lancement difficile</a:t>
            </a:r>
          </a:p>
          <a:p>
            <a:pPr marL="171450" indent="-171450">
              <a:buFontTx/>
              <a:buChar char="-"/>
            </a:pPr>
            <a:r>
              <a:rPr lang="fr-FR" sz="14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Confusion autour de la prise en charge</a:t>
            </a:r>
          </a:p>
          <a:p>
            <a:pPr marL="171450" indent="-171450">
              <a:buFontTx/>
              <a:buChar char="-"/>
            </a:pPr>
            <a:r>
              <a:rPr lang="fr-FR" sz="14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Changement de culture “tout gratuit” vs participation</a:t>
            </a:r>
          </a:p>
          <a:p>
            <a:pPr marL="171450" indent="-171450">
              <a:buFontTx/>
              <a:buChar char="-"/>
            </a:pPr>
            <a:r>
              <a:rPr lang="fr-FR" sz="1400" noProof="0">
                <a:solidFill>
                  <a:srgbClr val="0A0096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Instrumentalisation politique</a:t>
            </a:r>
          </a:p>
        </p:txBody>
      </p:sp>
      <p:sp>
        <p:nvSpPr>
          <p:cNvPr id="42" name="Rounded Rectangle 33">
            <a:extLst>
              <a:ext uri="{FF2B5EF4-FFF2-40B4-BE49-F238E27FC236}">
                <a16:creationId xmlns:a16="http://schemas.microsoft.com/office/drawing/2014/main" id="{2453F565-37EC-7319-C6B9-CCD16582D16A}"/>
              </a:ext>
            </a:extLst>
          </p:cNvPr>
          <p:cNvSpPr/>
          <p:nvPr/>
        </p:nvSpPr>
        <p:spPr>
          <a:xfrm>
            <a:off x="5255805" y="1247492"/>
            <a:ext cx="771089" cy="622040"/>
          </a:xfrm>
          <a:prstGeom prst="roundRect">
            <a:avLst>
              <a:gd name="adj" fmla="val 3549"/>
            </a:avLst>
          </a:prstGeom>
          <a:solidFill>
            <a:schemeClr val="bg1"/>
          </a:solidFill>
          <a:ln>
            <a:noFill/>
          </a:ln>
          <a:effectLst>
            <a:outerShdw blurRad="474761" dist="65978" dir="1500000" sx="79153" sy="79153" algn="ctr" rotWithShape="0">
              <a:schemeClr val="tx1">
                <a:lumMod val="85000"/>
                <a:lumOff val="1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4238C290-44B4-3DE1-4B07-441B5F346D3F}"/>
              </a:ext>
            </a:extLst>
          </p:cNvPr>
          <p:cNvSpPr txBox="1"/>
          <p:nvPr/>
        </p:nvSpPr>
        <p:spPr>
          <a:xfrm>
            <a:off x="5255805" y="1365491"/>
            <a:ext cx="771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noProof="0">
                <a:solidFill>
                  <a:srgbClr val="0A0096"/>
                </a:solidFill>
                <a:latin typeface="Poppins SemiBold" pitchFamily="2" charset="77"/>
                <a:cs typeface="Poppins SemiBold" pitchFamily="2" charset="77"/>
              </a:rPr>
              <a:t>1.</a:t>
            </a:r>
          </a:p>
        </p:txBody>
      </p:sp>
      <p:sp>
        <p:nvSpPr>
          <p:cNvPr id="47" name="Freeform 673">
            <a:extLst>
              <a:ext uri="{FF2B5EF4-FFF2-40B4-BE49-F238E27FC236}">
                <a16:creationId xmlns:a16="http://schemas.microsoft.com/office/drawing/2014/main" id="{59A0E264-1AF3-B03B-480A-40E46C0FDC21}"/>
              </a:ext>
            </a:extLst>
          </p:cNvPr>
          <p:cNvSpPr/>
          <p:nvPr/>
        </p:nvSpPr>
        <p:spPr>
          <a:xfrm>
            <a:off x="2695473" y="1531245"/>
            <a:ext cx="645020" cy="642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92" y="0"/>
                </a:moveTo>
                <a:cubicBezTo>
                  <a:pt x="16558" y="0"/>
                  <a:pt x="16132" y="69"/>
                  <a:pt x="15731" y="179"/>
                </a:cubicBezTo>
                <a:lnTo>
                  <a:pt x="15731" y="1234"/>
                </a:lnTo>
                <a:cubicBezTo>
                  <a:pt x="15291" y="1390"/>
                  <a:pt x="14898" y="1618"/>
                  <a:pt x="14551" y="1916"/>
                </a:cubicBezTo>
                <a:lnTo>
                  <a:pt x="13646" y="1397"/>
                </a:lnTo>
                <a:cubicBezTo>
                  <a:pt x="13050" y="1990"/>
                  <a:pt x="12604" y="2734"/>
                  <a:pt x="12384" y="3573"/>
                </a:cubicBezTo>
                <a:lnTo>
                  <a:pt x="13290" y="4093"/>
                </a:lnTo>
                <a:cubicBezTo>
                  <a:pt x="13249" y="4317"/>
                  <a:pt x="13225" y="4555"/>
                  <a:pt x="13225" y="4791"/>
                </a:cubicBezTo>
                <a:cubicBezTo>
                  <a:pt x="13225" y="5027"/>
                  <a:pt x="13249" y="5249"/>
                  <a:pt x="13290" y="5473"/>
                </a:cubicBezTo>
                <a:lnTo>
                  <a:pt x="12384" y="6009"/>
                </a:lnTo>
                <a:cubicBezTo>
                  <a:pt x="12604" y="6848"/>
                  <a:pt x="13050" y="7592"/>
                  <a:pt x="13646" y="8185"/>
                </a:cubicBezTo>
                <a:lnTo>
                  <a:pt x="14551" y="7666"/>
                </a:lnTo>
                <a:cubicBezTo>
                  <a:pt x="14898" y="7964"/>
                  <a:pt x="15292" y="8192"/>
                  <a:pt x="15731" y="8348"/>
                </a:cubicBezTo>
                <a:lnTo>
                  <a:pt x="15731" y="9403"/>
                </a:lnTo>
                <a:cubicBezTo>
                  <a:pt x="16132" y="9513"/>
                  <a:pt x="16558" y="9582"/>
                  <a:pt x="16992" y="9582"/>
                </a:cubicBezTo>
                <a:cubicBezTo>
                  <a:pt x="17426" y="9582"/>
                  <a:pt x="17837" y="9513"/>
                  <a:pt x="18237" y="9403"/>
                </a:cubicBezTo>
                <a:lnTo>
                  <a:pt x="18237" y="8348"/>
                </a:lnTo>
                <a:cubicBezTo>
                  <a:pt x="18677" y="8192"/>
                  <a:pt x="19087" y="7964"/>
                  <a:pt x="19434" y="7666"/>
                </a:cubicBezTo>
                <a:lnTo>
                  <a:pt x="20339" y="8185"/>
                </a:lnTo>
                <a:cubicBezTo>
                  <a:pt x="20935" y="7592"/>
                  <a:pt x="21380" y="6848"/>
                  <a:pt x="21600" y="6009"/>
                </a:cubicBezTo>
                <a:lnTo>
                  <a:pt x="20678" y="5473"/>
                </a:lnTo>
                <a:cubicBezTo>
                  <a:pt x="20720" y="5249"/>
                  <a:pt x="20759" y="5027"/>
                  <a:pt x="20759" y="4791"/>
                </a:cubicBezTo>
                <a:cubicBezTo>
                  <a:pt x="20759" y="4556"/>
                  <a:pt x="20736" y="4316"/>
                  <a:pt x="20695" y="4093"/>
                </a:cubicBezTo>
                <a:lnTo>
                  <a:pt x="21600" y="3573"/>
                </a:lnTo>
                <a:cubicBezTo>
                  <a:pt x="21380" y="2734"/>
                  <a:pt x="20935" y="1990"/>
                  <a:pt x="20339" y="1397"/>
                </a:cubicBezTo>
                <a:lnTo>
                  <a:pt x="19434" y="1916"/>
                </a:lnTo>
                <a:cubicBezTo>
                  <a:pt x="19087" y="1618"/>
                  <a:pt x="18677" y="1390"/>
                  <a:pt x="18237" y="1234"/>
                </a:cubicBezTo>
                <a:lnTo>
                  <a:pt x="18237" y="179"/>
                </a:lnTo>
                <a:cubicBezTo>
                  <a:pt x="17837" y="68"/>
                  <a:pt x="17426" y="0"/>
                  <a:pt x="16992" y="0"/>
                </a:cubicBezTo>
                <a:close/>
                <a:moveTo>
                  <a:pt x="16992" y="3021"/>
                </a:moveTo>
                <a:cubicBezTo>
                  <a:pt x="17961" y="3021"/>
                  <a:pt x="18738" y="3817"/>
                  <a:pt x="18738" y="4791"/>
                </a:cubicBezTo>
                <a:cubicBezTo>
                  <a:pt x="18738" y="5765"/>
                  <a:pt x="17961" y="6561"/>
                  <a:pt x="16992" y="6561"/>
                </a:cubicBezTo>
                <a:cubicBezTo>
                  <a:pt x="16022" y="6561"/>
                  <a:pt x="15230" y="5765"/>
                  <a:pt x="15230" y="4791"/>
                </a:cubicBezTo>
                <a:cubicBezTo>
                  <a:pt x="15230" y="3817"/>
                  <a:pt x="16022" y="3021"/>
                  <a:pt x="16992" y="3021"/>
                </a:cubicBezTo>
                <a:close/>
                <a:moveTo>
                  <a:pt x="8779" y="6123"/>
                </a:moveTo>
                <a:lnTo>
                  <a:pt x="8326" y="7341"/>
                </a:lnTo>
                <a:cubicBezTo>
                  <a:pt x="7800" y="7291"/>
                  <a:pt x="7270" y="7297"/>
                  <a:pt x="6758" y="7373"/>
                </a:cubicBezTo>
                <a:lnTo>
                  <a:pt x="6241" y="6204"/>
                </a:lnTo>
                <a:cubicBezTo>
                  <a:pt x="5070" y="6435"/>
                  <a:pt x="3963" y="6920"/>
                  <a:pt x="3023" y="7633"/>
                </a:cubicBezTo>
                <a:lnTo>
                  <a:pt x="3557" y="8819"/>
                </a:lnTo>
                <a:cubicBezTo>
                  <a:pt x="3158" y="9150"/>
                  <a:pt x="2789" y="9530"/>
                  <a:pt x="2474" y="9955"/>
                </a:cubicBezTo>
                <a:lnTo>
                  <a:pt x="1261" y="9485"/>
                </a:lnTo>
                <a:cubicBezTo>
                  <a:pt x="932" y="9970"/>
                  <a:pt x="668" y="10499"/>
                  <a:pt x="453" y="11060"/>
                </a:cubicBezTo>
                <a:cubicBezTo>
                  <a:pt x="240" y="11621"/>
                  <a:pt x="82" y="12201"/>
                  <a:pt x="0" y="12781"/>
                </a:cubicBezTo>
                <a:lnTo>
                  <a:pt x="1213" y="13252"/>
                </a:lnTo>
                <a:cubicBezTo>
                  <a:pt x="1163" y="13781"/>
                  <a:pt x="1185" y="14297"/>
                  <a:pt x="1261" y="14811"/>
                </a:cubicBezTo>
                <a:lnTo>
                  <a:pt x="81" y="15347"/>
                </a:lnTo>
                <a:cubicBezTo>
                  <a:pt x="193" y="15923"/>
                  <a:pt x="354" y="16487"/>
                  <a:pt x="598" y="17036"/>
                </a:cubicBezTo>
                <a:cubicBezTo>
                  <a:pt x="842" y="17586"/>
                  <a:pt x="1152" y="18094"/>
                  <a:pt x="1504" y="18563"/>
                </a:cubicBezTo>
                <a:lnTo>
                  <a:pt x="2684" y="18043"/>
                </a:lnTo>
                <a:cubicBezTo>
                  <a:pt x="3013" y="18444"/>
                  <a:pt x="3391" y="18799"/>
                  <a:pt x="3816" y="19115"/>
                </a:cubicBezTo>
                <a:lnTo>
                  <a:pt x="3363" y="20333"/>
                </a:lnTo>
                <a:cubicBezTo>
                  <a:pt x="3847" y="20661"/>
                  <a:pt x="4356" y="20946"/>
                  <a:pt x="4915" y="21162"/>
                </a:cubicBezTo>
                <a:cubicBezTo>
                  <a:pt x="5472" y="21376"/>
                  <a:pt x="6047" y="21518"/>
                  <a:pt x="6629" y="21600"/>
                </a:cubicBezTo>
                <a:lnTo>
                  <a:pt x="7098" y="20382"/>
                </a:lnTo>
                <a:cubicBezTo>
                  <a:pt x="7624" y="20432"/>
                  <a:pt x="8154" y="20426"/>
                  <a:pt x="8666" y="20349"/>
                </a:cubicBezTo>
                <a:lnTo>
                  <a:pt x="9183" y="21519"/>
                </a:lnTo>
                <a:cubicBezTo>
                  <a:pt x="10354" y="21288"/>
                  <a:pt x="11445" y="20786"/>
                  <a:pt x="12384" y="20073"/>
                </a:cubicBezTo>
                <a:lnTo>
                  <a:pt x="11867" y="18904"/>
                </a:lnTo>
                <a:cubicBezTo>
                  <a:pt x="12266" y="18573"/>
                  <a:pt x="12635" y="18194"/>
                  <a:pt x="12950" y="17767"/>
                </a:cubicBezTo>
                <a:lnTo>
                  <a:pt x="14147" y="18238"/>
                </a:lnTo>
                <a:cubicBezTo>
                  <a:pt x="14476" y="17753"/>
                  <a:pt x="14756" y="17224"/>
                  <a:pt x="14971" y="16663"/>
                </a:cubicBezTo>
                <a:cubicBezTo>
                  <a:pt x="15186" y="16102"/>
                  <a:pt x="15326" y="15522"/>
                  <a:pt x="15408" y="14941"/>
                </a:cubicBezTo>
                <a:lnTo>
                  <a:pt x="14195" y="14470"/>
                </a:lnTo>
                <a:cubicBezTo>
                  <a:pt x="14245" y="13942"/>
                  <a:pt x="14239" y="13425"/>
                  <a:pt x="14163" y="12911"/>
                </a:cubicBezTo>
                <a:lnTo>
                  <a:pt x="15343" y="12375"/>
                </a:lnTo>
                <a:cubicBezTo>
                  <a:pt x="15231" y="11800"/>
                  <a:pt x="15053" y="11236"/>
                  <a:pt x="14810" y="10686"/>
                </a:cubicBezTo>
                <a:cubicBezTo>
                  <a:pt x="14566" y="10137"/>
                  <a:pt x="14271" y="9629"/>
                  <a:pt x="13920" y="9160"/>
                </a:cubicBezTo>
                <a:lnTo>
                  <a:pt x="12724" y="9679"/>
                </a:lnTo>
                <a:cubicBezTo>
                  <a:pt x="12395" y="9279"/>
                  <a:pt x="12017" y="8924"/>
                  <a:pt x="11592" y="8608"/>
                </a:cubicBezTo>
                <a:lnTo>
                  <a:pt x="12061" y="7389"/>
                </a:lnTo>
                <a:cubicBezTo>
                  <a:pt x="11576" y="7062"/>
                  <a:pt x="11052" y="6777"/>
                  <a:pt x="10493" y="6561"/>
                </a:cubicBezTo>
                <a:cubicBezTo>
                  <a:pt x="9936" y="6346"/>
                  <a:pt x="9361" y="6205"/>
                  <a:pt x="8779" y="6123"/>
                </a:cubicBezTo>
                <a:close/>
                <a:moveTo>
                  <a:pt x="7599" y="10329"/>
                </a:moveTo>
                <a:cubicBezTo>
                  <a:pt x="8055" y="10314"/>
                  <a:pt x="8520" y="10398"/>
                  <a:pt x="8973" y="10573"/>
                </a:cubicBezTo>
                <a:cubicBezTo>
                  <a:pt x="10784" y="11270"/>
                  <a:pt x="11689" y="13301"/>
                  <a:pt x="10994" y="15120"/>
                </a:cubicBezTo>
                <a:cubicBezTo>
                  <a:pt x="10299" y="16939"/>
                  <a:pt x="8263" y="17848"/>
                  <a:pt x="6451" y="17150"/>
                </a:cubicBezTo>
                <a:cubicBezTo>
                  <a:pt x="4642" y="16452"/>
                  <a:pt x="3735" y="14422"/>
                  <a:pt x="4430" y="12603"/>
                </a:cubicBezTo>
                <a:cubicBezTo>
                  <a:pt x="4951" y="11238"/>
                  <a:pt x="6231" y="10376"/>
                  <a:pt x="7599" y="1032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lang="fr-FR" sz="900" noProof="0"/>
          </a:p>
        </p:txBody>
      </p:sp>
      <p:sp>
        <p:nvSpPr>
          <p:cNvPr id="48" name="Freeform 924">
            <a:extLst>
              <a:ext uri="{FF2B5EF4-FFF2-40B4-BE49-F238E27FC236}">
                <a16:creationId xmlns:a16="http://schemas.microsoft.com/office/drawing/2014/main" id="{16406971-BFAE-EC12-F26A-E9CDC9AE9235}"/>
              </a:ext>
            </a:extLst>
          </p:cNvPr>
          <p:cNvSpPr/>
          <p:nvPr/>
        </p:nvSpPr>
        <p:spPr>
          <a:xfrm>
            <a:off x="2760127" y="5416958"/>
            <a:ext cx="515712" cy="582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486"/>
                </a:lnTo>
                <a:cubicBezTo>
                  <a:pt x="0" y="18989"/>
                  <a:pt x="1406" y="20234"/>
                  <a:pt x="3103" y="20234"/>
                </a:cubicBezTo>
                <a:lnTo>
                  <a:pt x="8888" y="20234"/>
                </a:lnTo>
                <a:cubicBezTo>
                  <a:pt x="7962" y="19076"/>
                  <a:pt x="7407" y="17648"/>
                  <a:pt x="7407" y="16120"/>
                </a:cubicBezTo>
                <a:cubicBezTo>
                  <a:pt x="7407" y="12195"/>
                  <a:pt x="11002" y="9027"/>
                  <a:pt x="15434" y="9027"/>
                </a:cubicBezTo>
                <a:cubicBezTo>
                  <a:pt x="16647" y="9027"/>
                  <a:pt x="17807" y="9256"/>
                  <a:pt x="18837" y="9683"/>
                </a:cubicBezTo>
                <a:lnTo>
                  <a:pt x="18837" y="5746"/>
                </a:lnTo>
                <a:lnTo>
                  <a:pt x="15434" y="5746"/>
                </a:lnTo>
                <a:cubicBezTo>
                  <a:pt x="13737" y="5745"/>
                  <a:pt x="12351" y="4501"/>
                  <a:pt x="12351" y="2997"/>
                </a:cubicBezTo>
                <a:lnTo>
                  <a:pt x="12351" y="0"/>
                </a:lnTo>
                <a:lnTo>
                  <a:pt x="0" y="0"/>
                </a:lnTo>
                <a:close/>
                <a:moveTo>
                  <a:pt x="13893" y="0"/>
                </a:moveTo>
                <a:lnTo>
                  <a:pt x="13893" y="2997"/>
                </a:lnTo>
                <a:cubicBezTo>
                  <a:pt x="13893" y="3751"/>
                  <a:pt x="14584" y="4380"/>
                  <a:pt x="15434" y="4380"/>
                </a:cubicBezTo>
                <a:lnTo>
                  <a:pt x="18837" y="4380"/>
                </a:lnTo>
                <a:lnTo>
                  <a:pt x="13893" y="0"/>
                </a:lnTo>
                <a:close/>
                <a:moveTo>
                  <a:pt x="3703" y="2997"/>
                </a:moveTo>
                <a:lnTo>
                  <a:pt x="9569" y="2997"/>
                </a:lnTo>
                <a:lnTo>
                  <a:pt x="9569" y="4380"/>
                </a:lnTo>
                <a:lnTo>
                  <a:pt x="3703" y="4380"/>
                </a:lnTo>
                <a:lnTo>
                  <a:pt x="3703" y="2997"/>
                </a:lnTo>
                <a:close/>
                <a:moveTo>
                  <a:pt x="3703" y="6278"/>
                </a:moveTo>
                <a:lnTo>
                  <a:pt x="11431" y="6278"/>
                </a:lnTo>
                <a:lnTo>
                  <a:pt x="11431" y="7643"/>
                </a:lnTo>
                <a:lnTo>
                  <a:pt x="3703" y="7643"/>
                </a:lnTo>
                <a:lnTo>
                  <a:pt x="3703" y="6278"/>
                </a:lnTo>
                <a:close/>
                <a:moveTo>
                  <a:pt x="13953" y="10658"/>
                </a:moveTo>
                <a:lnTo>
                  <a:pt x="13953" y="12272"/>
                </a:lnTo>
                <a:cubicBezTo>
                  <a:pt x="13412" y="12441"/>
                  <a:pt x="12918" y="12693"/>
                  <a:pt x="12492" y="13017"/>
                </a:cubicBezTo>
                <a:lnTo>
                  <a:pt x="10910" y="12201"/>
                </a:lnTo>
                <a:lnTo>
                  <a:pt x="9369" y="14577"/>
                </a:lnTo>
                <a:lnTo>
                  <a:pt x="10950" y="15375"/>
                </a:lnTo>
                <a:cubicBezTo>
                  <a:pt x="10900" y="15618"/>
                  <a:pt x="10870" y="15864"/>
                  <a:pt x="10870" y="16120"/>
                </a:cubicBezTo>
                <a:cubicBezTo>
                  <a:pt x="10870" y="16376"/>
                  <a:pt x="10900" y="16622"/>
                  <a:pt x="10950" y="16865"/>
                </a:cubicBezTo>
                <a:lnTo>
                  <a:pt x="9369" y="17681"/>
                </a:lnTo>
                <a:lnTo>
                  <a:pt x="10910" y="20039"/>
                </a:lnTo>
                <a:lnTo>
                  <a:pt x="12492" y="19241"/>
                </a:lnTo>
                <a:cubicBezTo>
                  <a:pt x="12918" y="19565"/>
                  <a:pt x="13412" y="19817"/>
                  <a:pt x="13953" y="19986"/>
                </a:cubicBezTo>
                <a:lnTo>
                  <a:pt x="13953" y="21600"/>
                </a:lnTo>
                <a:lnTo>
                  <a:pt x="17036" y="21600"/>
                </a:lnTo>
                <a:lnTo>
                  <a:pt x="17036" y="19986"/>
                </a:lnTo>
                <a:cubicBezTo>
                  <a:pt x="17577" y="19817"/>
                  <a:pt x="18070" y="19565"/>
                  <a:pt x="18497" y="19241"/>
                </a:cubicBezTo>
                <a:lnTo>
                  <a:pt x="20059" y="20039"/>
                </a:lnTo>
                <a:lnTo>
                  <a:pt x="21600" y="17681"/>
                </a:lnTo>
                <a:lnTo>
                  <a:pt x="20039" y="16865"/>
                </a:lnTo>
                <a:cubicBezTo>
                  <a:pt x="20089" y="16622"/>
                  <a:pt x="20119" y="16376"/>
                  <a:pt x="20119" y="16120"/>
                </a:cubicBezTo>
                <a:cubicBezTo>
                  <a:pt x="20119" y="15864"/>
                  <a:pt x="20089" y="15618"/>
                  <a:pt x="20039" y="15375"/>
                </a:cubicBezTo>
                <a:lnTo>
                  <a:pt x="21600" y="14577"/>
                </a:lnTo>
                <a:lnTo>
                  <a:pt x="20059" y="12201"/>
                </a:lnTo>
                <a:lnTo>
                  <a:pt x="18497" y="13017"/>
                </a:lnTo>
                <a:cubicBezTo>
                  <a:pt x="18070" y="12693"/>
                  <a:pt x="17577" y="12441"/>
                  <a:pt x="17036" y="12272"/>
                </a:cubicBezTo>
                <a:lnTo>
                  <a:pt x="17036" y="10658"/>
                </a:lnTo>
                <a:lnTo>
                  <a:pt x="13953" y="10658"/>
                </a:lnTo>
                <a:close/>
                <a:moveTo>
                  <a:pt x="15434" y="14205"/>
                </a:moveTo>
                <a:cubicBezTo>
                  <a:pt x="16626" y="14205"/>
                  <a:pt x="17596" y="15064"/>
                  <a:pt x="17596" y="16120"/>
                </a:cubicBezTo>
                <a:cubicBezTo>
                  <a:pt x="17596" y="17177"/>
                  <a:pt x="16626" y="18035"/>
                  <a:pt x="15434" y="18035"/>
                </a:cubicBezTo>
                <a:cubicBezTo>
                  <a:pt x="14241" y="18035"/>
                  <a:pt x="13272" y="17177"/>
                  <a:pt x="13272" y="16120"/>
                </a:cubicBezTo>
                <a:cubicBezTo>
                  <a:pt x="13272" y="15064"/>
                  <a:pt x="14241" y="14205"/>
                  <a:pt x="15434" y="1420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lang="fr-FR" sz="900" noProof="0"/>
          </a:p>
        </p:txBody>
      </p:sp>
      <p:pic>
        <p:nvPicPr>
          <p:cNvPr id="49" name="Graphique 48">
            <a:extLst>
              <a:ext uri="{FF2B5EF4-FFF2-40B4-BE49-F238E27FC236}">
                <a16:creationId xmlns:a16="http://schemas.microsoft.com/office/drawing/2014/main" id="{C859B4A6-EC08-3FAB-C8EE-8E57DD6BC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0493" y="3420441"/>
            <a:ext cx="630153" cy="630153"/>
          </a:xfrm>
          <a:prstGeom prst="rect">
            <a:avLst/>
          </a:prstGeom>
        </p:spPr>
      </p:pic>
      <p:grpSp>
        <p:nvGrpSpPr>
          <p:cNvPr id="50" name="Group 24">
            <a:extLst>
              <a:ext uri="{FF2B5EF4-FFF2-40B4-BE49-F238E27FC236}">
                <a16:creationId xmlns:a16="http://schemas.microsoft.com/office/drawing/2014/main" id="{650ECEE3-D80B-5886-9C43-F48B85BC5BBA}"/>
              </a:ext>
            </a:extLst>
          </p:cNvPr>
          <p:cNvGrpSpPr/>
          <p:nvPr/>
        </p:nvGrpSpPr>
        <p:grpSpPr>
          <a:xfrm>
            <a:off x="301349" y="3299540"/>
            <a:ext cx="791794" cy="869982"/>
            <a:chOff x="8527138" y="944344"/>
            <a:chExt cx="693515" cy="761999"/>
          </a:xfrm>
          <a:solidFill>
            <a:srgbClr val="0A0A4B"/>
          </a:solidFill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2D524079-EDF1-660D-19DE-1BAC345E48AF}"/>
                </a:ext>
              </a:extLst>
            </p:cNvPr>
            <p:cNvSpPr/>
            <p:nvPr/>
          </p:nvSpPr>
          <p:spPr>
            <a:xfrm>
              <a:off x="8996530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noProof="0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F4C7DE21-3F20-D4E3-ED61-95A3CC954DFA}"/>
                </a:ext>
              </a:extLst>
            </p:cNvPr>
            <p:cNvSpPr/>
            <p:nvPr/>
          </p:nvSpPr>
          <p:spPr>
            <a:xfrm>
              <a:off x="8601338" y="133248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noProof="0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3F58BDB5-C6E7-7C3F-C080-C5CB570C34FE}"/>
                </a:ext>
              </a:extLst>
            </p:cNvPr>
            <p:cNvSpPr/>
            <p:nvPr/>
          </p:nvSpPr>
          <p:spPr>
            <a:xfrm>
              <a:off x="8950524" y="1500793"/>
              <a:ext cx="268332" cy="148400"/>
            </a:xfrm>
            <a:custGeom>
              <a:avLst/>
              <a:gdLst>
                <a:gd name="connsiteX0" fmla="*/ 253556 w 268332"/>
                <a:gd name="connsiteY0" fmla="*/ 44101 h 148400"/>
                <a:gd name="connsiteX1" fmla="*/ 181070 w 268332"/>
                <a:gd name="connsiteY1" fmla="*/ 9526 h 148400"/>
                <a:gd name="connsiteX2" fmla="*/ 120110 w 268332"/>
                <a:gd name="connsiteY2" fmla="*/ 1 h 148400"/>
                <a:gd name="connsiteX3" fmla="*/ 59246 w 268332"/>
                <a:gd name="connsiteY3" fmla="*/ 9526 h 148400"/>
                <a:gd name="connsiteX4" fmla="*/ 3429 w 268332"/>
                <a:gd name="connsiteY4" fmla="*/ 33529 h 148400"/>
                <a:gd name="connsiteX5" fmla="*/ 0 w 268332"/>
                <a:gd name="connsiteY5" fmla="*/ 37434 h 148400"/>
                <a:gd name="connsiteX6" fmla="*/ 76200 w 268332"/>
                <a:gd name="connsiteY6" fmla="*/ 75534 h 148400"/>
                <a:gd name="connsiteX7" fmla="*/ 104013 w 268332"/>
                <a:gd name="connsiteY7" fmla="*/ 131446 h 148400"/>
                <a:gd name="connsiteX8" fmla="*/ 104013 w 268332"/>
                <a:gd name="connsiteY8" fmla="*/ 148400 h 148400"/>
                <a:gd name="connsiteX9" fmla="*/ 268319 w 268332"/>
                <a:gd name="connsiteY9" fmla="*/ 148400 h 148400"/>
                <a:gd name="connsiteX10" fmla="*/ 268319 w 268332"/>
                <a:gd name="connsiteY10" fmla="*/ 73819 h 148400"/>
                <a:gd name="connsiteX11" fmla="*/ 253556 w 268332"/>
                <a:gd name="connsiteY11" fmla="*/ 44101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332" h="148400">
                  <a:moveTo>
                    <a:pt x="253556" y="44101"/>
                  </a:moveTo>
                  <a:cubicBezTo>
                    <a:pt x="232176" y="27474"/>
                    <a:pt x="207446" y="15679"/>
                    <a:pt x="181070" y="9526"/>
                  </a:cubicBezTo>
                  <a:cubicBezTo>
                    <a:pt x="161246" y="3734"/>
                    <a:pt x="140756" y="532"/>
                    <a:pt x="120110" y="1"/>
                  </a:cubicBezTo>
                  <a:cubicBezTo>
                    <a:pt x="99448" y="-46"/>
                    <a:pt x="78906" y="3169"/>
                    <a:pt x="59246" y="9526"/>
                  </a:cubicBezTo>
                  <a:cubicBezTo>
                    <a:pt x="39570" y="14764"/>
                    <a:pt x="20765" y="22851"/>
                    <a:pt x="3429" y="33529"/>
                  </a:cubicBezTo>
                  <a:lnTo>
                    <a:pt x="0" y="37434"/>
                  </a:lnTo>
                  <a:cubicBezTo>
                    <a:pt x="27693" y="44909"/>
                    <a:pt x="53604" y="57865"/>
                    <a:pt x="76200" y="75534"/>
                  </a:cubicBezTo>
                  <a:cubicBezTo>
                    <a:pt x="93960" y="88582"/>
                    <a:pt x="104321" y="109409"/>
                    <a:pt x="104013" y="131446"/>
                  </a:cubicBezTo>
                  <a:lnTo>
                    <a:pt x="104013" y="148400"/>
                  </a:lnTo>
                  <a:lnTo>
                    <a:pt x="268319" y="148400"/>
                  </a:lnTo>
                  <a:lnTo>
                    <a:pt x="268319" y="73819"/>
                  </a:lnTo>
                  <a:cubicBezTo>
                    <a:pt x="268644" y="62075"/>
                    <a:pt x="263111" y="50937"/>
                    <a:pt x="253556" y="44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noProof="0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22067FBB-4228-929E-2B93-BB73E5E6311F}"/>
                </a:ext>
              </a:extLst>
            </p:cNvPr>
            <p:cNvSpPr/>
            <p:nvPr/>
          </p:nvSpPr>
          <p:spPr>
            <a:xfrm>
              <a:off x="8527138" y="1500793"/>
              <a:ext cx="268700" cy="148400"/>
            </a:xfrm>
            <a:custGeom>
              <a:avLst/>
              <a:gdLst>
                <a:gd name="connsiteX0" fmla="*/ 164687 w 268700"/>
                <a:gd name="connsiteY0" fmla="*/ 131446 h 148400"/>
                <a:gd name="connsiteX1" fmla="*/ 191453 w 268700"/>
                <a:gd name="connsiteY1" fmla="*/ 76486 h 148400"/>
                <a:gd name="connsiteX2" fmla="*/ 192500 w 268700"/>
                <a:gd name="connsiteY2" fmla="*/ 75534 h 148400"/>
                <a:gd name="connsiteX3" fmla="*/ 193739 w 268700"/>
                <a:gd name="connsiteY3" fmla="*/ 74677 h 148400"/>
                <a:gd name="connsiteX4" fmla="*/ 268700 w 268700"/>
                <a:gd name="connsiteY4" fmla="*/ 37529 h 148400"/>
                <a:gd name="connsiteX5" fmla="*/ 263271 w 268700"/>
                <a:gd name="connsiteY5" fmla="*/ 31338 h 148400"/>
                <a:gd name="connsiteX6" fmla="*/ 209169 w 268700"/>
                <a:gd name="connsiteY6" fmla="*/ 9526 h 148400"/>
                <a:gd name="connsiteX7" fmla="*/ 148304 w 268700"/>
                <a:gd name="connsiteY7" fmla="*/ 1 h 148400"/>
                <a:gd name="connsiteX8" fmla="*/ 87344 w 268700"/>
                <a:gd name="connsiteY8" fmla="*/ 9526 h 148400"/>
                <a:gd name="connsiteX9" fmla="*/ 14859 w 268700"/>
                <a:gd name="connsiteY9" fmla="*/ 44101 h 148400"/>
                <a:gd name="connsiteX10" fmla="*/ 0 w 268700"/>
                <a:gd name="connsiteY10" fmla="*/ 73819 h 148400"/>
                <a:gd name="connsiteX11" fmla="*/ 0 w 268700"/>
                <a:gd name="connsiteY11" fmla="*/ 148400 h 148400"/>
                <a:gd name="connsiteX12" fmla="*/ 164687 w 268700"/>
                <a:gd name="connsiteY12" fmla="*/ 148400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700" h="148400">
                  <a:moveTo>
                    <a:pt x="164687" y="131446"/>
                  </a:moveTo>
                  <a:cubicBezTo>
                    <a:pt x="164702" y="109990"/>
                    <a:pt x="174570" y="89728"/>
                    <a:pt x="191453" y="76486"/>
                  </a:cubicBezTo>
                  <a:lnTo>
                    <a:pt x="192500" y="75534"/>
                  </a:lnTo>
                  <a:lnTo>
                    <a:pt x="193739" y="74677"/>
                  </a:lnTo>
                  <a:cubicBezTo>
                    <a:pt x="216602" y="58406"/>
                    <a:pt x="241905" y="45867"/>
                    <a:pt x="268700" y="37529"/>
                  </a:cubicBezTo>
                  <a:cubicBezTo>
                    <a:pt x="266795" y="35529"/>
                    <a:pt x="264986" y="33433"/>
                    <a:pt x="263271" y="31338"/>
                  </a:cubicBezTo>
                  <a:cubicBezTo>
                    <a:pt x="246372" y="21520"/>
                    <a:pt x="228152" y="14175"/>
                    <a:pt x="209169" y="9526"/>
                  </a:cubicBezTo>
                  <a:cubicBezTo>
                    <a:pt x="189376" y="3742"/>
                    <a:pt x="168918" y="541"/>
                    <a:pt x="148304" y="1"/>
                  </a:cubicBezTo>
                  <a:cubicBezTo>
                    <a:pt x="127609" y="-53"/>
                    <a:pt x="107036" y="3162"/>
                    <a:pt x="87344" y="9526"/>
                  </a:cubicBezTo>
                  <a:cubicBezTo>
                    <a:pt x="61338" y="16700"/>
                    <a:pt x="36801" y="28404"/>
                    <a:pt x="14859" y="44101"/>
                  </a:cubicBezTo>
                  <a:cubicBezTo>
                    <a:pt x="5620" y="51212"/>
                    <a:pt x="146" y="62162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noProof="0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B945422-BF17-964D-E58E-4B19C104AB67}"/>
                </a:ext>
              </a:extLst>
            </p:cNvPr>
            <p:cNvSpPr/>
            <p:nvPr/>
          </p:nvSpPr>
          <p:spPr>
            <a:xfrm>
              <a:off x="8724782" y="1558514"/>
              <a:ext cx="296525" cy="147829"/>
            </a:xfrm>
            <a:custGeom>
              <a:avLst/>
              <a:gdLst>
                <a:gd name="connsiteX0" fmla="*/ 0 w 296525"/>
                <a:gd name="connsiteY0" fmla="*/ 147830 h 147829"/>
                <a:gd name="connsiteX1" fmla="*/ 0 w 296525"/>
                <a:gd name="connsiteY1" fmla="*/ 73725 h 147829"/>
                <a:gd name="connsiteX2" fmla="*/ 14859 w 296525"/>
                <a:gd name="connsiteY2" fmla="*/ 44103 h 147829"/>
                <a:gd name="connsiteX3" fmla="*/ 87344 w 296525"/>
                <a:gd name="connsiteY3" fmla="*/ 9527 h 147829"/>
                <a:gd name="connsiteX4" fmla="*/ 148209 w 296525"/>
                <a:gd name="connsiteY4" fmla="*/ 2 h 147829"/>
                <a:gd name="connsiteX5" fmla="*/ 209169 w 296525"/>
                <a:gd name="connsiteY5" fmla="*/ 9527 h 147829"/>
                <a:gd name="connsiteX6" fmla="*/ 281654 w 296525"/>
                <a:gd name="connsiteY6" fmla="*/ 44103 h 147829"/>
                <a:gd name="connsiteX7" fmla="*/ 296513 w 296525"/>
                <a:gd name="connsiteY7" fmla="*/ 73725 h 147829"/>
                <a:gd name="connsiteX8" fmla="*/ 296513 w 296525"/>
                <a:gd name="connsiteY8" fmla="*/ 147830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525" h="147829">
                  <a:moveTo>
                    <a:pt x="0" y="147830"/>
                  </a:moveTo>
                  <a:lnTo>
                    <a:pt x="0" y="73725"/>
                  </a:lnTo>
                  <a:cubicBezTo>
                    <a:pt x="45" y="62070"/>
                    <a:pt x="5544" y="51107"/>
                    <a:pt x="14859" y="44103"/>
                  </a:cubicBezTo>
                  <a:cubicBezTo>
                    <a:pt x="36757" y="28332"/>
                    <a:pt x="61308" y="16621"/>
                    <a:pt x="87344" y="9527"/>
                  </a:cubicBezTo>
                  <a:cubicBezTo>
                    <a:pt x="106995" y="3128"/>
                    <a:pt x="127543" y="-88"/>
                    <a:pt x="148209" y="2"/>
                  </a:cubicBezTo>
                  <a:cubicBezTo>
                    <a:pt x="168859" y="487"/>
                    <a:pt x="189355" y="3690"/>
                    <a:pt x="209169" y="9527"/>
                  </a:cubicBezTo>
                  <a:cubicBezTo>
                    <a:pt x="235573" y="15599"/>
                    <a:pt x="260319" y="27402"/>
                    <a:pt x="281654" y="44103"/>
                  </a:cubicBezTo>
                  <a:cubicBezTo>
                    <a:pt x="291244" y="50876"/>
                    <a:pt x="296819" y="61990"/>
                    <a:pt x="296513" y="73725"/>
                  </a:cubicBezTo>
                  <a:lnTo>
                    <a:pt x="296513" y="147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noProof="0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8BC7D3C6-AB4B-846C-3433-2E16B64F8A14}"/>
                </a:ext>
              </a:extLst>
            </p:cNvPr>
            <p:cNvSpPr/>
            <p:nvPr/>
          </p:nvSpPr>
          <p:spPr>
            <a:xfrm>
              <a:off x="8798887" y="1390114"/>
              <a:ext cx="148209" cy="148209"/>
            </a:xfrm>
            <a:custGeom>
              <a:avLst/>
              <a:gdLst>
                <a:gd name="connsiteX0" fmla="*/ 148209 w 148209"/>
                <a:gd name="connsiteY0" fmla="*/ 74105 h 148209"/>
                <a:gd name="connsiteX1" fmla="*/ 74105 w 148209"/>
                <a:gd name="connsiteY1" fmla="*/ 148209 h 148209"/>
                <a:gd name="connsiteX2" fmla="*/ 0 w 148209"/>
                <a:gd name="connsiteY2" fmla="*/ 74105 h 148209"/>
                <a:gd name="connsiteX3" fmla="*/ 74105 w 148209"/>
                <a:gd name="connsiteY3" fmla="*/ 0 h 148209"/>
                <a:gd name="connsiteX4" fmla="*/ 148209 w 148209"/>
                <a:gd name="connsiteY4" fmla="*/ 74105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noProof="0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7E4A7FE-4F5B-92CC-BBD8-A75107E1C9D8}"/>
                </a:ext>
              </a:extLst>
            </p:cNvPr>
            <p:cNvSpPr/>
            <p:nvPr/>
          </p:nvSpPr>
          <p:spPr>
            <a:xfrm>
              <a:off x="8527710" y="944344"/>
              <a:ext cx="692943" cy="342900"/>
            </a:xfrm>
            <a:custGeom>
              <a:avLst/>
              <a:gdLst>
                <a:gd name="connsiteX0" fmla="*/ 654844 w 692943"/>
                <a:gd name="connsiteY0" fmla="*/ 0 h 342900"/>
                <a:gd name="connsiteX1" fmla="*/ 38100 w 692943"/>
                <a:gd name="connsiteY1" fmla="*/ 0 h 342900"/>
                <a:gd name="connsiteX2" fmla="*/ 0 w 692943"/>
                <a:gd name="connsiteY2" fmla="*/ 38100 h 342900"/>
                <a:gd name="connsiteX3" fmla="*/ 0 w 692943"/>
                <a:gd name="connsiteY3" fmla="*/ 247650 h 342900"/>
                <a:gd name="connsiteX4" fmla="*/ 38100 w 692943"/>
                <a:gd name="connsiteY4" fmla="*/ 285750 h 342900"/>
                <a:gd name="connsiteX5" fmla="*/ 178594 w 692943"/>
                <a:gd name="connsiteY5" fmla="*/ 285750 h 342900"/>
                <a:gd name="connsiteX6" fmla="*/ 178594 w 692943"/>
                <a:gd name="connsiteY6" fmla="*/ 342900 h 342900"/>
                <a:gd name="connsiteX7" fmla="*/ 238601 w 692943"/>
                <a:gd name="connsiteY7" fmla="*/ 285750 h 342900"/>
                <a:gd name="connsiteX8" fmla="*/ 303371 w 692943"/>
                <a:gd name="connsiteY8" fmla="*/ 285750 h 342900"/>
                <a:gd name="connsiteX9" fmla="*/ 340519 w 692943"/>
                <a:gd name="connsiteY9" fmla="*/ 342900 h 342900"/>
                <a:gd name="connsiteX10" fmla="*/ 374809 w 692943"/>
                <a:gd name="connsiteY10" fmla="*/ 285750 h 342900"/>
                <a:gd name="connsiteX11" fmla="*/ 442436 w 692943"/>
                <a:gd name="connsiteY11" fmla="*/ 285750 h 342900"/>
                <a:gd name="connsiteX12" fmla="*/ 502444 w 692943"/>
                <a:gd name="connsiteY12" fmla="*/ 342900 h 342900"/>
                <a:gd name="connsiteX13" fmla="*/ 502444 w 692943"/>
                <a:gd name="connsiteY13" fmla="*/ 285750 h 342900"/>
                <a:gd name="connsiteX14" fmla="*/ 654844 w 692943"/>
                <a:gd name="connsiteY14" fmla="*/ 285750 h 342900"/>
                <a:gd name="connsiteX15" fmla="*/ 692944 w 692943"/>
                <a:gd name="connsiteY15" fmla="*/ 247650 h 342900"/>
                <a:gd name="connsiteX16" fmla="*/ 692944 w 692943"/>
                <a:gd name="connsiteY16" fmla="*/ 38100 h 342900"/>
                <a:gd name="connsiteX17" fmla="*/ 654844 w 692943"/>
                <a:gd name="connsiteY17" fmla="*/ 0 h 342900"/>
                <a:gd name="connsiteX18" fmla="*/ 95250 w 692943"/>
                <a:gd name="connsiteY18" fmla="*/ 85725 h 342900"/>
                <a:gd name="connsiteX19" fmla="*/ 540544 w 692943"/>
                <a:gd name="connsiteY19" fmla="*/ 85725 h 342900"/>
                <a:gd name="connsiteX20" fmla="*/ 540544 w 692943"/>
                <a:gd name="connsiteY20" fmla="*/ 104775 h 342900"/>
                <a:gd name="connsiteX21" fmla="*/ 95250 w 692943"/>
                <a:gd name="connsiteY21" fmla="*/ 104775 h 342900"/>
                <a:gd name="connsiteX22" fmla="*/ 445294 w 692943"/>
                <a:gd name="connsiteY22" fmla="*/ 200025 h 342900"/>
                <a:gd name="connsiteX23" fmla="*/ 95250 w 692943"/>
                <a:gd name="connsiteY23" fmla="*/ 200025 h 342900"/>
                <a:gd name="connsiteX24" fmla="*/ 95250 w 692943"/>
                <a:gd name="connsiteY24" fmla="*/ 180975 h 342900"/>
                <a:gd name="connsiteX25" fmla="*/ 445294 w 692943"/>
                <a:gd name="connsiteY25" fmla="*/ 180975 h 342900"/>
                <a:gd name="connsiteX26" fmla="*/ 597694 w 692943"/>
                <a:gd name="connsiteY26" fmla="*/ 152400 h 342900"/>
                <a:gd name="connsiteX27" fmla="*/ 95250 w 692943"/>
                <a:gd name="connsiteY27" fmla="*/ 152400 h 342900"/>
                <a:gd name="connsiteX28" fmla="*/ 95250 w 692943"/>
                <a:gd name="connsiteY28" fmla="*/ 133350 h 342900"/>
                <a:gd name="connsiteX29" fmla="*/ 597694 w 692943"/>
                <a:gd name="connsiteY29" fmla="*/ 1333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2943" h="342900">
                  <a:moveTo>
                    <a:pt x="654844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247650"/>
                  </a:lnTo>
                  <a:cubicBezTo>
                    <a:pt x="0" y="268692"/>
                    <a:pt x="17058" y="285750"/>
                    <a:pt x="38100" y="285750"/>
                  </a:cubicBezTo>
                  <a:lnTo>
                    <a:pt x="178594" y="285750"/>
                  </a:lnTo>
                  <a:lnTo>
                    <a:pt x="178594" y="342900"/>
                  </a:lnTo>
                  <a:lnTo>
                    <a:pt x="238601" y="285750"/>
                  </a:lnTo>
                  <a:lnTo>
                    <a:pt x="303371" y="285750"/>
                  </a:lnTo>
                  <a:lnTo>
                    <a:pt x="340519" y="342900"/>
                  </a:lnTo>
                  <a:lnTo>
                    <a:pt x="374809" y="285750"/>
                  </a:lnTo>
                  <a:lnTo>
                    <a:pt x="442436" y="285750"/>
                  </a:lnTo>
                  <a:lnTo>
                    <a:pt x="502444" y="342900"/>
                  </a:lnTo>
                  <a:lnTo>
                    <a:pt x="502444" y="285750"/>
                  </a:lnTo>
                  <a:lnTo>
                    <a:pt x="654844" y="285750"/>
                  </a:lnTo>
                  <a:cubicBezTo>
                    <a:pt x="675885" y="285750"/>
                    <a:pt x="692944" y="268692"/>
                    <a:pt x="692944" y="247650"/>
                  </a:cubicBezTo>
                  <a:lnTo>
                    <a:pt x="692944" y="38100"/>
                  </a:lnTo>
                  <a:cubicBezTo>
                    <a:pt x="692944" y="17058"/>
                    <a:pt x="675885" y="0"/>
                    <a:pt x="654844" y="0"/>
                  </a:cubicBezTo>
                  <a:close/>
                  <a:moveTo>
                    <a:pt x="95250" y="85725"/>
                  </a:moveTo>
                  <a:lnTo>
                    <a:pt x="540544" y="85725"/>
                  </a:lnTo>
                  <a:lnTo>
                    <a:pt x="540544" y="104775"/>
                  </a:lnTo>
                  <a:lnTo>
                    <a:pt x="95250" y="104775"/>
                  </a:lnTo>
                  <a:close/>
                  <a:moveTo>
                    <a:pt x="445294" y="200025"/>
                  </a:moveTo>
                  <a:lnTo>
                    <a:pt x="95250" y="200025"/>
                  </a:lnTo>
                  <a:lnTo>
                    <a:pt x="95250" y="180975"/>
                  </a:lnTo>
                  <a:lnTo>
                    <a:pt x="445294" y="180975"/>
                  </a:lnTo>
                  <a:close/>
                  <a:moveTo>
                    <a:pt x="597694" y="152400"/>
                  </a:moveTo>
                  <a:lnTo>
                    <a:pt x="95250" y="152400"/>
                  </a:lnTo>
                  <a:lnTo>
                    <a:pt x="95250" y="133350"/>
                  </a:lnTo>
                  <a:lnTo>
                    <a:pt x="597694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noProof="0"/>
            </a:p>
          </p:txBody>
        </p:sp>
      </p:grp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A165180-5569-74CF-C130-84EAAC692EBB}"/>
              </a:ext>
            </a:extLst>
          </p:cNvPr>
          <p:cNvSpPr txBox="1">
            <a:spLocks/>
          </p:cNvSpPr>
          <p:nvPr/>
        </p:nvSpPr>
        <p:spPr>
          <a:xfrm>
            <a:off x="1006471" y="272450"/>
            <a:ext cx="7999702" cy="34131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/>
              <a:t>LUTTE CONTRE LES DÉRIVES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18AD1BBE-CDF7-4CCE-21FE-204AB2EA4243}"/>
              </a:ext>
            </a:extLst>
          </p:cNvPr>
          <p:cNvSpPr txBox="1">
            <a:spLocks/>
          </p:cNvSpPr>
          <p:nvPr/>
        </p:nvSpPr>
        <p:spPr>
          <a:xfrm>
            <a:off x="1006471" y="71861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 FÉDÉRALE - DIJON 2025</a:t>
            </a:r>
          </a:p>
        </p:txBody>
      </p:sp>
    </p:spTree>
    <p:extLst>
      <p:ext uri="{BB962C8B-B14F-4D97-AF65-F5344CB8AC3E}">
        <p14:creationId xmlns:p14="http://schemas.microsoft.com/office/powerpoint/2010/main" val="53232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19" grpId="0" animBg="1"/>
      <p:bldP spid="20" grpId="0"/>
      <p:bldP spid="21" grpId="0"/>
      <p:bldP spid="41" grpId="0"/>
      <p:bldP spid="42" grpId="0" animBg="1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sport, personne, judo, Uniforme d’arts martiaux&#10;&#10;Description générée automatiquement">
            <a:extLst>
              <a:ext uri="{FF2B5EF4-FFF2-40B4-BE49-F238E27FC236}">
                <a16:creationId xmlns:a16="http://schemas.microsoft.com/office/drawing/2014/main" id="{14E2EB7B-DA2D-0E20-8393-9DE3255A746F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9337" b="9337"/>
          <a:stretch/>
        </p:blipFill>
        <p:spPr>
          <a:xfrm>
            <a:off x="0" y="-14703"/>
            <a:ext cx="12192000" cy="6858000"/>
          </a:xfr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D0A3A6-8368-9733-E3AB-0D15C94D9C5B}"/>
              </a:ext>
            </a:extLst>
          </p:cNvPr>
          <p:cNvSpPr/>
          <p:nvPr/>
        </p:nvSpPr>
        <p:spPr>
          <a:xfrm rot="16200000">
            <a:off x="3118687" y="-2178920"/>
            <a:ext cx="5954626" cy="12191999"/>
          </a:xfrm>
          <a:prstGeom prst="rect">
            <a:avLst/>
          </a:prstGeom>
          <a:gradFill>
            <a:gsLst>
              <a:gs pos="5000">
                <a:srgbClr val="0A0096">
                  <a:alpha val="0"/>
                  <a:lumMod val="86663"/>
                </a:srgbClr>
              </a:gs>
              <a:gs pos="96000">
                <a:srgbClr val="0A0096">
                  <a:lumMod val="99000"/>
                  <a:lumOff val="1000"/>
                  <a:alpha val="9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B387FBA-6690-7833-CC10-9921830F9AAC}"/>
              </a:ext>
            </a:extLst>
          </p:cNvPr>
          <p:cNvCxnSpPr>
            <a:cxnSpLocks/>
          </p:cNvCxnSpPr>
          <p:nvPr/>
        </p:nvCxnSpPr>
        <p:spPr>
          <a:xfrm flipV="1">
            <a:off x="4766339" y="3368539"/>
            <a:ext cx="0" cy="421112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4572A8D-1DFD-C838-FD66-44EAE08A0F76}"/>
              </a:ext>
            </a:extLst>
          </p:cNvPr>
          <p:cNvCxnSpPr>
            <a:cxnSpLocks/>
          </p:cNvCxnSpPr>
          <p:nvPr/>
        </p:nvCxnSpPr>
        <p:spPr>
          <a:xfrm flipV="1">
            <a:off x="2124788" y="3368539"/>
            <a:ext cx="0" cy="421112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8EE388E-D0AB-D2D6-637A-9A168545E63B}"/>
              </a:ext>
            </a:extLst>
          </p:cNvPr>
          <p:cNvCxnSpPr>
            <a:cxnSpLocks/>
          </p:cNvCxnSpPr>
          <p:nvPr/>
        </p:nvCxnSpPr>
        <p:spPr>
          <a:xfrm flipV="1">
            <a:off x="7424487" y="3368539"/>
            <a:ext cx="0" cy="421112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5896CA-F19A-4302-FE1F-8331DA0D85DD}"/>
              </a:ext>
            </a:extLst>
          </p:cNvPr>
          <p:cNvCxnSpPr>
            <a:cxnSpLocks/>
          </p:cNvCxnSpPr>
          <p:nvPr/>
        </p:nvCxnSpPr>
        <p:spPr>
          <a:xfrm flipV="1">
            <a:off x="10079953" y="3368539"/>
            <a:ext cx="0" cy="421112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912C59-832F-296D-87F6-C1DD2F7ECD09}"/>
              </a:ext>
            </a:extLst>
          </p:cNvPr>
          <p:cNvSpPr txBox="1"/>
          <p:nvPr/>
        </p:nvSpPr>
        <p:spPr>
          <a:xfrm>
            <a:off x="1172027" y="4297772"/>
            <a:ext cx="1876764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spc="100" noProof="0">
                <a:solidFill>
                  <a:schemeClr val="bg1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Mise en ligne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504BF9-7D06-845A-F2F7-AD30E725B356}"/>
              </a:ext>
            </a:extLst>
          </p:cNvPr>
          <p:cNvSpPr txBox="1"/>
          <p:nvPr/>
        </p:nvSpPr>
        <p:spPr>
          <a:xfrm>
            <a:off x="1073268" y="4761214"/>
            <a:ext cx="20944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spc="100" noProof="0">
                <a:solidFill>
                  <a:schemeClr val="bg1"/>
                </a:solidFill>
                <a:latin typeface="Montserrat" panose="000005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Lancement des modules de 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CA1699-9492-143E-98BE-75CAE632F6A5}"/>
              </a:ext>
            </a:extLst>
          </p:cNvPr>
          <p:cNvSpPr txBox="1"/>
          <p:nvPr/>
        </p:nvSpPr>
        <p:spPr>
          <a:xfrm>
            <a:off x="4068060" y="4309081"/>
            <a:ext cx="1433680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spc="100">
                <a:solidFill>
                  <a:schemeClr val="bg1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643</a:t>
            </a:r>
            <a:endParaRPr lang="fr-FR" sz="1400" b="1" spc="100" noProof="0">
              <a:solidFill>
                <a:schemeClr val="bg1"/>
              </a:solidFill>
              <a:highlight>
                <a:srgbClr val="FFFF00"/>
              </a:highlight>
              <a:latin typeface="Montserrat" panose="00000500000000000000" pitchFamily="2" charset="0"/>
              <a:ea typeface="Roboto L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3CAAAD-C5AE-C90C-A223-ECDFA2496596}"/>
              </a:ext>
            </a:extLst>
          </p:cNvPr>
          <p:cNvSpPr txBox="1"/>
          <p:nvPr/>
        </p:nvSpPr>
        <p:spPr>
          <a:xfrm>
            <a:off x="3726791" y="4903745"/>
            <a:ext cx="2094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spc="100" noProof="0">
                <a:solidFill>
                  <a:schemeClr val="bg1"/>
                </a:solidFill>
                <a:latin typeface="Montserrat" panose="000005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Parcours validés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59D977-C76C-A610-FCAD-EA61633FC42B}"/>
              </a:ext>
            </a:extLst>
          </p:cNvPr>
          <p:cNvSpPr txBox="1"/>
          <p:nvPr/>
        </p:nvSpPr>
        <p:spPr>
          <a:xfrm>
            <a:off x="6712909" y="4293493"/>
            <a:ext cx="1433680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spc="100">
                <a:solidFill>
                  <a:schemeClr val="bg1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2 845</a:t>
            </a:r>
            <a:endParaRPr lang="fr-FR" sz="1600" b="1" spc="100" noProof="0">
              <a:solidFill>
                <a:schemeClr val="bg1"/>
              </a:solidFill>
              <a:latin typeface="Montserrat" panose="00000500000000000000" pitchFamily="2" charset="0"/>
              <a:ea typeface="Roboto L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BEF78E-B88F-D10A-7890-AF5118AE951B}"/>
              </a:ext>
            </a:extLst>
          </p:cNvPr>
          <p:cNvSpPr txBox="1"/>
          <p:nvPr/>
        </p:nvSpPr>
        <p:spPr>
          <a:xfrm>
            <a:off x="6382518" y="4891046"/>
            <a:ext cx="2094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spc="100" noProof="0">
                <a:solidFill>
                  <a:schemeClr val="bg1"/>
                </a:solidFill>
                <a:latin typeface="Montserrat" panose="000005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Parcours validés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0233DC-C08E-D75C-D406-263237F289FC}"/>
              </a:ext>
            </a:extLst>
          </p:cNvPr>
          <p:cNvSpPr txBox="1"/>
          <p:nvPr/>
        </p:nvSpPr>
        <p:spPr>
          <a:xfrm>
            <a:off x="9357758" y="4309081"/>
            <a:ext cx="1433680" cy="37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spc="100" noProof="0">
                <a:solidFill>
                  <a:schemeClr val="bg1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334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365C6D-2F69-89C1-6451-1ECD5261C3CA}"/>
              </a:ext>
            </a:extLst>
          </p:cNvPr>
          <p:cNvSpPr txBox="1"/>
          <p:nvPr/>
        </p:nvSpPr>
        <p:spPr>
          <a:xfrm>
            <a:off x="9062614" y="4891046"/>
            <a:ext cx="2094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spc="100" noProof="0">
                <a:solidFill>
                  <a:schemeClr val="bg1"/>
                </a:solidFill>
                <a:latin typeface="Montserrat" panose="000005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Parcours validés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A82532-49CD-E4DA-3225-756A0E668178}"/>
              </a:ext>
            </a:extLst>
          </p:cNvPr>
          <p:cNvCxnSpPr/>
          <p:nvPr/>
        </p:nvCxnSpPr>
        <p:spPr>
          <a:xfrm>
            <a:off x="1182921" y="3805472"/>
            <a:ext cx="98763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D1F2D57F-4050-CB40-4AC8-C4515753A09E}"/>
              </a:ext>
            </a:extLst>
          </p:cNvPr>
          <p:cNvSpPr/>
          <p:nvPr/>
        </p:nvSpPr>
        <p:spPr>
          <a:xfrm>
            <a:off x="2063867" y="3754437"/>
            <a:ext cx="122884" cy="1228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BB7B9E6-FDBB-26E1-C2F2-4577D8B660C5}"/>
              </a:ext>
            </a:extLst>
          </p:cNvPr>
          <p:cNvSpPr/>
          <p:nvPr/>
        </p:nvSpPr>
        <p:spPr>
          <a:xfrm>
            <a:off x="4704897" y="3754437"/>
            <a:ext cx="122884" cy="1228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163B47E-60B4-B91B-CF16-7CCF5C9D26AC}"/>
              </a:ext>
            </a:extLst>
          </p:cNvPr>
          <p:cNvSpPr/>
          <p:nvPr/>
        </p:nvSpPr>
        <p:spPr>
          <a:xfrm>
            <a:off x="7368307" y="3754437"/>
            <a:ext cx="122884" cy="1228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8D6D20F-A916-811E-F88F-9E1A35B065F1}"/>
              </a:ext>
            </a:extLst>
          </p:cNvPr>
          <p:cNvSpPr/>
          <p:nvPr/>
        </p:nvSpPr>
        <p:spPr>
          <a:xfrm>
            <a:off x="10018127" y="3754437"/>
            <a:ext cx="122884" cy="1228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9F22242-F122-A9A9-46E1-AF9DA15A3615}"/>
              </a:ext>
            </a:extLst>
          </p:cNvPr>
          <p:cNvSpPr/>
          <p:nvPr/>
        </p:nvSpPr>
        <p:spPr>
          <a:xfrm>
            <a:off x="1718941" y="2338793"/>
            <a:ext cx="825789" cy="825789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71A9E7E-48F2-6963-FBAF-61919AB2D7A8}"/>
              </a:ext>
            </a:extLst>
          </p:cNvPr>
          <p:cNvSpPr/>
          <p:nvPr/>
        </p:nvSpPr>
        <p:spPr>
          <a:xfrm>
            <a:off x="4371655" y="2338793"/>
            <a:ext cx="825789" cy="825789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9534F39-E4B3-AE00-F3A9-6032FE25A5D5}"/>
              </a:ext>
            </a:extLst>
          </p:cNvPr>
          <p:cNvSpPr/>
          <p:nvPr/>
        </p:nvSpPr>
        <p:spPr>
          <a:xfrm>
            <a:off x="7009353" y="2338793"/>
            <a:ext cx="825789" cy="825789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0B3C7E0-A558-727F-38BF-0A87E8F5FF53}"/>
              </a:ext>
            </a:extLst>
          </p:cNvPr>
          <p:cNvSpPr/>
          <p:nvPr/>
        </p:nvSpPr>
        <p:spPr>
          <a:xfrm>
            <a:off x="9677083" y="2338793"/>
            <a:ext cx="825789" cy="825789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B60BE2-F7BA-23A2-B810-9CE6E39AAFEA}"/>
              </a:ext>
            </a:extLst>
          </p:cNvPr>
          <p:cNvSpPr txBox="1"/>
          <p:nvPr/>
        </p:nvSpPr>
        <p:spPr>
          <a:xfrm>
            <a:off x="1406775" y="1808218"/>
            <a:ext cx="1433680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spc="100" noProof="0">
                <a:solidFill>
                  <a:schemeClr val="bg1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2022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F2DE64-DE67-5ADC-CB21-B8D2C9DB82DE}"/>
              </a:ext>
            </a:extLst>
          </p:cNvPr>
          <p:cNvSpPr txBox="1"/>
          <p:nvPr/>
        </p:nvSpPr>
        <p:spPr>
          <a:xfrm>
            <a:off x="4046063" y="1812584"/>
            <a:ext cx="1433680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spc="100" noProof="0">
                <a:solidFill>
                  <a:schemeClr val="bg1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2023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BB2134-623C-6976-30F8-57F82A713954}"/>
              </a:ext>
            </a:extLst>
          </p:cNvPr>
          <p:cNvSpPr txBox="1"/>
          <p:nvPr/>
        </p:nvSpPr>
        <p:spPr>
          <a:xfrm>
            <a:off x="6685351" y="1842659"/>
            <a:ext cx="1433680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spc="100" noProof="0">
                <a:solidFill>
                  <a:schemeClr val="bg1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2024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A94C9F-6239-0B79-46C0-75F074F3A425}"/>
              </a:ext>
            </a:extLst>
          </p:cNvPr>
          <p:cNvSpPr txBox="1"/>
          <p:nvPr/>
        </p:nvSpPr>
        <p:spPr>
          <a:xfrm>
            <a:off x="9393005" y="1812583"/>
            <a:ext cx="1433680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spc="100" noProof="0">
                <a:solidFill>
                  <a:schemeClr val="bg1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2025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A3191F-3589-337E-0D36-2E396FD0BE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04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A36C9D8F-DBF8-7293-8547-4189421ADD6F}"/>
              </a:ext>
            </a:extLst>
          </p:cNvPr>
          <p:cNvCxnSpPr>
            <a:cxnSpLocks/>
          </p:cNvCxnSpPr>
          <p:nvPr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2B9989F-AB08-8EAF-EBC5-0B08A93416D7}"/>
              </a:ext>
            </a:extLst>
          </p:cNvPr>
          <p:cNvSpPr/>
          <p:nvPr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BFBCE11-7B4F-2ED5-FE71-F2470C022D5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ASSEMBLÉE GÉNÉRALE FÉDÉRALE - DIJON 2025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D91E34B7-8264-3031-C51B-DDC0307FDE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LUTTE CONTRE LES DÉRIVES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9C8A20C9-90A7-8660-958B-8F5D9E4B0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1835" y="2465650"/>
            <a:ext cx="540000" cy="540000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182489AB-EA99-61AF-9ECC-6B7F9732E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4549" y="2484676"/>
            <a:ext cx="540000" cy="540000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620BBCAE-18E3-DFC5-1F08-46FD3F30C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9749" y="2479022"/>
            <a:ext cx="540000" cy="54000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CAE14CDF-EBC3-E4A9-9C0C-CCB368916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9845" y="250174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 animBg="1"/>
      <p:bldP spid="38" grpId="0" animBg="1"/>
      <p:bldP spid="39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84328-050E-0FBB-4B32-6BE56756A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E4A8BE8-DA99-89B1-E190-F64B0921A4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600" noProof="0"/>
              <a:t>Des parcours de formation sont pris en charge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3CAB3BD-EA9A-9C0E-4AE3-B4DB8B26BE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2000" noProof="0"/>
              <a:t>75 %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86AF9A6D-3E24-08C8-10CD-7A10A1CBC0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04202" y="3359579"/>
            <a:ext cx="2291798" cy="676030"/>
          </a:xfrm>
        </p:spPr>
        <p:txBody>
          <a:bodyPr/>
          <a:lstStyle/>
          <a:p>
            <a:r>
              <a:rPr lang="fr-FR" sz="1600" noProof="0"/>
              <a:t>Termine le parcours en moins de 4 heures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649EEBD-794C-DAF9-46A0-0C28CE2507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2000"/>
              <a:t>60%</a:t>
            </a:r>
            <a:endParaRPr lang="fr-FR" sz="2000" noProof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09C7670-0526-40BF-5673-570B1DC8D0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sz="1600" noProof="0"/>
              <a:t>Nombre de clubs ont au moins 1 membre a suivi les formations</a:t>
            </a:r>
          </a:p>
        </p:txBody>
      </p:sp>
      <p:sp>
        <p:nvSpPr>
          <p:cNvPr id="49" name="Espace réservé du texte 48">
            <a:extLst>
              <a:ext uri="{FF2B5EF4-FFF2-40B4-BE49-F238E27FC236}">
                <a16:creationId xmlns:a16="http://schemas.microsoft.com/office/drawing/2014/main" id="{97E4453C-C2F1-E213-FBE1-492797F1E9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fr-FR" sz="2000" noProof="0" dirty="0"/>
              <a:t>937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C17D14F6-4F17-389C-8C0D-C443FC6584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fr-FR" sz="1600" noProof="0" dirty="0"/>
              <a:t>Soit </a:t>
            </a:r>
            <a:r>
              <a:rPr lang="fr-FR" sz="1600" dirty="0"/>
              <a:t>1 club sur 5</a:t>
            </a:r>
            <a:r>
              <a:rPr lang="fr-FR" sz="1600" noProof="0" dirty="0"/>
              <a:t> seulement….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D814129B-F1CC-A7A9-A704-719CFF06F61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fr-FR" sz="2000" dirty="0"/>
              <a:t>20</a:t>
            </a:r>
            <a:r>
              <a:rPr lang="fr-FR" sz="2000" noProof="0" dirty="0"/>
              <a:t> %</a:t>
            </a:r>
          </a:p>
        </p:txBody>
      </p:sp>
      <p:sp>
        <p:nvSpPr>
          <p:cNvPr id="86" name="Espace réservé du texte 85">
            <a:extLst>
              <a:ext uri="{FF2B5EF4-FFF2-40B4-BE49-F238E27FC236}">
                <a16:creationId xmlns:a16="http://schemas.microsoft.com/office/drawing/2014/main" id="{8534A452-6257-923A-4B9C-F3237412438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9993" y="1936994"/>
            <a:ext cx="3754015" cy="32922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sz="3200" b="1" noProof="0"/>
              <a:t>CHIFFRES CLÉS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5EC27F-59AC-7801-1F11-B1CBD2D43E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05</a:t>
            </a:r>
            <a:endParaRPr lang="fr-FR" noProof="0"/>
          </a:p>
        </p:txBody>
      </p:sp>
      <p:graphicFrame>
        <p:nvGraphicFramePr>
          <p:cNvPr id="20" name="Chart 29">
            <a:extLst>
              <a:ext uri="{FF2B5EF4-FFF2-40B4-BE49-F238E27FC236}">
                <a16:creationId xmlns:a16="http://schemas.microsoft.com/office/drawing/2014/main" id="{66C9EF93-E999-EBB4-DF20-50F147CA6C80}"/>
              </a:ext>
            </a:extLst>
          </p:cNvPr>
          <p:cNvGraphicFramePr/>
          <p:nvPr/>
        </p:nvGraphicFramePr>
        <p:xfrm>
          <a:off x="6760827" y="2525104"/>
          <a:ext cx="1605614" cy="1477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30">
            <a:extLst>
              <a:ext uri="{FF2B5EF4-FFF2-40B4-BE49-F238E27FC236}">
                <a16:creationId xmlns:a16="http://schemas.microsoft.com/office/drawing/2014/main" id="{D8696418-24C6-D3AF-3BE9-EDEB2E41F4F5}"/>
              </a:ext>
            </a:extLst>
          </p:cNvPr>
          <p:cNvSpPr txBox="1"/>
          <p:nvPr/>
        </p:nvSpPr>
        <p:spPr>
          <a:xfrm>
            <a:off x="7262547" y="3074274"/>
            <a:ext cx="602174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spc="100">
                <a:solidFill>
                  <a:srgbClr val="0A0096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75</a:t>
            </a:r>
            <a:r>
              <a:rPr lang="fr-FR" sz="1400" b="1" spc="100" noProof="0">
                <a:solidFill>
                  <a:srgbClr val="0A0096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%</a:t>
            </a:r>
          </a:p>
        </p:txBody>
      </p:sp>
      <p:graphicFrame>
        <p:nvGraphicFramePr>
          <p:cNvPr id="22" name="Chart 31">
            <a:extLst>
              <a:ext uri="{FF2B5EF4-FFF2-40B4-BE49-F238E27FC236}">
                <a16:creationId xmlns:a16="http://schemas.microsoft.com/office/drawing/2014/main" id="{AE8BBDB2-EC2C-1BD4-A2DB-2A68DDB18357}"/>
              </a:ext>
            </a:extLst>
          </p:cNvPr>
          <p:cNvGraphicFramePr/>
          <p:nvPr/>
        </p:nvGraphicFramePr>
        <p:xfrm>
          <a:off x="6760827" y="4244961"/>
          <a:ext cx="1605614" cy="1477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32">
            <a:extLst>
              <a:ext uri="{FF2B5EF4-FFF2-40B4-BE49-F238E27FC236}">
                <a16:creationId xmlns:a16="http://schemas.microsoft.com/office/drawing/2014/main" id="{C165A572-70C5-26A9-7159-2F481B4EF8CA}"/>
              </a:ext>
            </a:extLst>
          </p:cNvPr>
          <p:cNvSpPr txBox="1"/>
          <p:nvPr/>
        </p:nvSpPr>
        <p:spPr>
          <a:xfrm>
            <a:off x="7262547" y="4794138"/>
            <a:ext cx="602174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spc="100" dirty="0">
                <a:solidFill>
                  <a:srgbClr val="0A0096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937</a:t>
            </a:r>
            <a:endParaRPr lang="fr-FR" sz="1400" b="1" spc="100" noProof="0" dirty="0">
              <a:solidFill>
                <a:srgbClr val="0A0096"/>
              </a:solidFill>
              <a:latin typeface="Montserrat" panose="00000500000000000000" pitchFamily="2" charset="0"/>
              <a:ea typeface="Roboto Lt" panose="02000000000000000000" pitchFamily="2" charset="0"/>
              <a:cs typeface="Open Sans" panose="020B0606030504020204" pitchFamily="34" charset="0"/>
            </a:endParaRPr>
          </a:p>
        </p:txBody>
      </p:sp>
      <p:graphicFrame>
        <p:nvGraphicFramePr>
          <p:cNvPr id="24" name="Chart 33">
            <a:extLst>
              <a:ext uri="{FF2B5EF4-FFF2-40B4-BE49-F238E27FC236}">
                <a16:creationId xmlns:a16="http://schemas.microsoft.com/office/drawing/2014/main" id="{AF529E28-3077-1CFC-C505-B40B129CCE06}"/>
              </a:ext>
            </a:extLst>
          </p:cNvPr>
          <p:cNvGraphicFramePr/>
          <p:nvPr/>
        </p:nvGraphicFramePr>
        <p:xfrm>
          <a:off x="9156690" y="2525104"/>
          <a:ext cx="1605614" cy="1477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34">
            <a:extLst>
              <a:ext uri="{FF2B5EF4-FFF2-40B4-BE49-F238E27FC236}">
                <a16:creationId xmlns:a16="http://schemas.microsoft.com/office/drawing/2014/main" id="{037D0103-B108-A91B-6B39-E407F798B9EB}"/>
              </a:ext>
            </a:extLst>
          </p:cNvPr>
          <p:cNvSpPr txBox="1"/>
          <p:nvPr/>
        </p:nvSpPr>
        <p:spPr>
          <a:xfrm>
            <a:off x="9658409" y="3074274"/>
            <a:ext cx="639687" cy="37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spc="100" noProof="0">
                <a:solidFill>
                  <a:srgbClr val="0A0096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60%</a:t>
            </a:r>
          </a:p>
        </p:txBody>
      </p:sp>
      <p:graphicFrame>
        <p:nvGraphicFramePr>
          <p:cNvPr id="26" name="Chart 35">
            <a:extLst>
              <a:ext uri="{FF2B5EF4-FFF2-40B4-BE49-F238E27FC236}">
                <a16:creationId xmlns:a16="http://schemas.microsoft.com/office/drawing/2014/main" id="{559F0057-9066-A3FE-781B-36783AB375C5}"/>
              </a:ext>
            </a:extLst>
          </p:cNvPr>
          <p:cNvGraphicFramePr/>
          <p:nvPr/>
        </p:nvGraphicFramePr>
        <p:xfrm>
          <a:off x="9156690" y="4244961"/>
          <a:ext cx="1605614" cy="1477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36">
            <a:extLst>
              <a:ext uri="{FF2B5EF4-FFF2-40B4-BE49-F238E27FC236}">
                <a16:creationId xmlns:a16="http://schemas.microsoft.com/office/drawing/2014/main" id="{E4C96463-0565-E061-DB62-8A89AD06CD34}"/>
              </a:ext>
            </a:extLst>
          </p:cNvPr>
          <p:cNvSpPr txBox="1"/>
          <p:nvPr/>
        </p:nvSpPr>
        <p:spPr>
          <a:xfrm>
            <a:off x="9633118" y="4760303"/>
            <a:ext cx="664979" cy="37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spc="100" dirty="0">
                <a:solidFill>
                  <a:srgbClr val="0A0096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20</a:t>
            </a:r>
            <a:r>
              <a:rPr lang="fr-FR" sz="1400" b="1" spc="100" noProof="0" dirty="0">
                <a:solidFill>
                  <a:srgbClr val="0A0096"/>
                </a:solidFill>
                <a:latin typeface="Montserrat" panose="00000500000000000000" pitchFamily="2" charset="0"/>
                <a:ea typeface="Roboto Lt" panose="02000000000000000000" pitchFamily="2" charset="0"/>
                <a:cs typeface="Open Sans" panose="020B0606030504020204" pitchFamily="34" charset="0"/>
              </a:rPr>
              <a:t>%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B5D4755-A802-F165-9109-F08F75F4B056}"/>
              </a:ext>
            </a:extLst>
          </p:cNvPr>
          <p:cNvGrpSpPr/>
          <p:nvPr/>
        </p:nvGrpSpPr>
        <p:grpSpPr>
          <a:xfrm>
            <a:off x="789993" y="2513462"/>
            <a:ext cx="2469614" cy="23283"/>
            <a:chOff x="769714" y="3075465"/>
            <a:chExt cx="2469614" cy="23283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24862871-99CC-0DD6-F3F9-111DD2193C78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129B45CE-B126-DBFF-A083-7FA6BDA8F303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E1DD2C8-7C21-4960-3C77-776B3CB5970E}"/>
              </a:ext>
            </a:extLst>
          </p:cNvPr>
          <p:cNvSpPr txBox="1">
            <a:spLocks/>
          </p:cNvSpPr>
          <p:nvPr/>
        </p:nvSpPr>
        <p:spPr>
          <a:xfrm>
            <a:off x="1006471" y="272450"/>
            <a:ext cx="7999702" cy="34131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/>
              <a:t>LUTTE CONTRE LES DÉRIVES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96DC7455-8858-FF37-15D9-3743D9EDBABF}"/>
              </a:ext>
            </a:extLst>
          </p:cNvPr>
          <p:cNvSpPr txBox="1">
            <a:spLocks/>
          </p:cNvSpPr>
          <p:nvPr/>
        </p:nvSpPr>
        <p:spPr>
          <a:xfrm>
            <a:off x="1006471" y="71861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 FÉDÉRALE - DIJON 2025</a:t>
            </a:r>
          </a:p>
        </p:txBody>
      </p:sp>
    </p:spTree>
    <p:extLst>
      <p:ext uri="{BB962C8B-B14F-4D97-AF65-F5344CB8AC3E}">
        <p14:creationId xmlns:p14="http://schemas.microsoft.com/office/powerpoint/2010/main" val="123729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P spid="14" grpId="0" build="p"/>
      <p:bldP spid="15" grpId="0" build="p"/>
      <p:bldP spid="17" grpId="0" build="p"/>
      <p:bldP spid="49" grpId="0" build="p"/>
      <p:bldP spid="19" grpId="0" build="p"/>
      <p:bldP spid="47" grpId="0" build="p"/>
      <p:bldGraphic spid="20" grpId="0">
        <p:bldAsOne/>
      </p:bldGraphic>
      <p:bldP spid="21" grpId="0"/>
      <p:bldGraphic spid="22" grpId="0">
        <p:bldAsOne/>
      </p:bldGraphic>
      <p:bldP spid="23" grpId="0"/>
      <p:bldGraphic spid="24" grpId="0">
        <p:bldAsOne/>
      </p:bldGraphic>
      <p:bldP spid="25" grpId="0"/>
      <p:bldGraphic spid="26" grpId="0">
        <p:bldAsOne/>
      </p:bldGraphic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EBEEE900-A939-1CF5-CAF8-69E8BF4245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44979" y="1721817"/>
            <a:ext cx="4422775" cy="6625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sz="3200" noProof="0" dirty="0">
                <a:solidFill>
                  <a:schemeClr val="tx2"/>
                </a:solidFill>
              </a:rPr>
              <a:t>PERSPECTIVES</a:t>
            </a:r>
          </a:p>
        </p:txBody>
      </p:sp>
      <p:sp>
        <p:nvSpPr>
          <p:cNvPr id="41" name="Espace réservé du texte 40">
            <a:extLst>
              <a:ext uri="{FF2B5EF4-FFF2-40B4-BE49-F238E27FC236}">
                <a16:creationId xmlns:a16="http://schemas.microsoft.com/office/drawing/2014/main" id="{BA191636-DAC6-D058-5719-B3CE71022D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32127" y="2705627"/>
            <a:ext cx="2325523" cy="541385"/>
          </a:xfrm>
        </p:spPr>
        <p:txBody>
          <a:bodyPr/>
          <a:lstStyle/>
          <a:p>
            <a:pPr algn="just"/>
            <a:r>
              <a:rPr lang="fr-FR" sz="1200" b="1" noProof="0">
                <a:solidFill>
                  <a:srgbClr val="0A0096"/>
                </a:solidFill>
                <a:latin typeface="Montserrat" panose="00000500000000000000" pitchFamily="2" charset="0"/>
              </a:rPr>
              <a:t>1. Poursuite du déploiement de la formation   </a:t>
            </a:r>
            <a:r>
              <a:rPr lang="fr-FR" sz="1200" noProof="0"/>
              <a:t>Aller vers une formation de tous nos responsables, professeurs, officiels et dirigeants</a:t>
            </a:r>
            <a:endParaRPr lang="fr-FR" sz="1200" noProof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CA7CFDD8-8969-CBD6-C12C-77A486C2AA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4979" y="3940045"/>
            <a:ext cx="2325523" cy="541385"/>
          </a:xfrm>
        </p:spPr>
        <p:txBody>
          <a:bodyPr/>
          <a:lstStyle/>
          <a:p>
            <a:pPr algn="just"/>
            <a:r>
              <a:rPr lang="fr-FR" sz="1200" b="1" noProof="0"/>
              <a:t>3. Renforcement du discours et des actions pour faire de la lutte contre les dérives un réflexe </a:t>
            </a:r>
            <a:r>
              <a:rPr lang="fr-FR" sz="1200" b="1" noProof="0">
                <a:solidFill>
                  <a:srgbClr val="0A0096"/>
                </a:solidFill>
                <a:latin typeface="Montserrat" panose="00000500000000000000" pitchFamily="2" charset="0"/>
              </a:rPr>
              <a:t>pour chacun </a:t>
            </a:r>
            <a:r>
              <a:rPr lang="fr-FR" sz="1200" noProof="0">
                <a:solidFill>
                  <a:srgbClr val="0A0096"/>
                </a:solidFill>
                <a:latin typeface="Montserrat" panose="00000500000000000000" pitchFamily="2" charset="0"/>
              </a:rPr>
              <a:t>Référents dérives / ETR / Clubs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8E67E27A-C923-6EC9-E227-952BE720BB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2263" y="2702528"/>
            <a:ext cx="2325523" cy="541385"/>
          </a:xfrm>
        </p:spPr>
        <p:txBody>
          <a:bodyPr/>
          <a:lstStyle/>
          <a:p>
            <a:pPr algn="just"/>
            <a:r>
              <a:rPr lang="fr-FR" sz="1200" b="1" noProof="0"/>
              <a:t>2</a:t>
            </a:r>
            <a:r>
              <a:rPr lang="fr-FR" sz="1200" b="1" noProof="0">
                <a:solidFill>
                  <a:srgbClr val="0A0096"/>
                </a:solidFill>
                <a:latin typeface="Montserrat" panose="00000500000000000000" pitchFamily="2" charset="0"/>
              </a:rPr>
              <a:t>. </a:t>
            </a:r>
            <a:r>
              <a:rPr lang="fr-FR" sz="1200" b="1" noProof="0"/>
              <a:t>Déploiement du module VRL </a:t>
            </a:r>
            <a:r>
              <a:rPr lang="fr-FR" sz="1200" noProof="0">
                <a:solidFill>
                  <a:srgbClr val="0A0096"/>
                </a:solidFill>
                <a:latin typeface="Montserrat" panose="00000500000000000000" pitchFamily="2" charset="0"/>
              </a:rPr>
              <a:t>Intégration systématique dans les nouvelles formations. Pas d’obligation </a:t>
            </a:r>
            <a:r>
              <a:rPr lang="fr-FR" sz="1200"/>
              <a:t>(comme module violence) </a:t>
            </a:r>
            <a:r>
              <a:rPr lang="fr-FR" sz="1200" noProof="0">
                <a:solidFill>
                  <a:srgbClr val="0A0096"/>
                </a:solidFill>
                <a:latin typeface="Montserrat" panose="00000500000000000000" pitchFamily="2" charset="0"/>
              </a:rPr>
              <a:t>mais une incitation forte. </a:t>
            </a:r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id="{8B5977FD-66A7-36D0-F5A4-9DB15732CC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65115" y="3936946"/>
            <a:ext cx="2325523" cy="541385"/>
          </a:xfrm>
        </p:spPr>
        <p:txBody>
          <a:bodyPr/>
          <a:lstStyle/>
          <a:p>
            <a:pPr algn="just"/>
            <a:r>
              <a:rPr lang="fr-FR" sz="1200" b="1" noProof="0"/>
              <a:t>4</a:t>
            </a:r>
            <a:r>
              <a:rPr lang="fr-FR" sz="1200" b="1" noProof="0">
                <a:solidFill>
                  <a:srgbClr val="0A0096"/>
                </a:solidFill>
                <a:latin typeface="Montserrat" panose="00000500000000000000" pitchFamily="2" charset="0"/>
              </a:rPr>
              <a:t>. Mise en avant des actions mises en œuvre par nos différentes structures </a:t>
            </a:r>
            <a:r>
              <a:rPr lang="fr-FR" sz="1200" noProof="0">
                <a:solidFill>
                  <a:srgbClr val="0A0096"/>
                </a:solidFill>
                <a:latin typeface="Montserrat" panose="00000500000000000000" pitchFamily="2" charset="0"/>
              </a:rPr>
              <a:t>Trophée </a:t>
            </a:r>
            <a:r>
              <a:rPr lang="fr-FR" sz="1200" noProof="0" err="1">
                <a:solidFill>
                  <a:srgbClr val="0A0096"/>
                </a:solidFill>
                <a:latin typeface="Montserrat" panose="00000500000000000000" pitchFamily="2" charset="0"/>
              </a:rPr>
              <a:t>Sonkei</a:t>
            </a:r>
            <a:r>
              <a:rPr lang="fr-FR" sz="1200" noProof="0">
                <a:solidFill>
                  <a:srgbClr val="0A0096"/>
                </a:solidFill>
                <a:latin typeface="Montserrat" panose="00000500000000000000" pitchFamily="2" charset="0"/>
              </a:rPr>
              <a:t> chaque année</a:t>
            </a:r>
            <a:endParaRPr lang="fr-FR" sz="1200" noProof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F4998A-22F8-9C93-3F80-E673AB9A6C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noProof="0"/>
              <a:t>LUTTE CONTRE LES DÉRIVES</a:t>
            </a:r>
          </a:p>
          <a:p>
            <a:endParaRPr lang="fr-FR" noProof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F655CA1-AA78-0B6B-C32B-0458BD412D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/>
              <a:t>ASSEMBLÉE GÉNÉRALE FÉDÉRALE - DIJON 2025</a:t>
            </a:r>
          </a:p>
        </p:txBody>
      </p:sp>
      <p:sp>
        <p:nvSpPr>
          <p:cNvPr id="2" name="Espace réservé du texte 41">
            <a:extLst>
              <a:ext uri="{FF2B5EF4-FFF2-40B4-BE49-F238E27FC236}">
                <a16:creationId xmlns:a16="http://schemas.microsoft.com/office/drawing/2014/main" id="{13BD64BC-77C8-E250-2868-419B97E163AF}"/>
              </a:ext>
            </a:extLst>
          </p:cNvPr>
          <p:cNvSpPr txBox="1">
            <a:spLocks/>
          </p:cNvSpPr>
          <p:nvPr/>
        </p:nvSpPr>
        <p:spPr>
          <a:xfrm>
            <a:off x="4765115" y="5307597"/>
            <a:ext cx="2325523" cy="5413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200" b="1" noProof="0"/>
              <a:t>6. Déploiement du partenariat avec Les Papillons et CAPA </a:t>
            </a:r>
            <a:r>
              <a:rPr lang="fr-FR" sz="1200" noProof="0"/>
              <a:t>Recherche d’OTD pilotes, à l’instar de l’Orne en 2021.</a:t>
            </a:r>
          </a:p>
        </p:txBody>
      </p:sp>
      <p:sp>
        <p:nvSpPr>
          <p:cNvPr id="3" name="Espace réservé du texte 41">
            <a:extLst>
              <a:ext uri="{FF2B5EF4-FFF2-40B4-BE49-F238E27FC236}">
                <a16:creationId xmlns:a16="http://schemas.microsoft.com/office/drawing/2014/main" id="{4D614E85-7205-9D6C-D5D8-98F89D6872CE}"/>
              </a:ext>
            </a:extLst>
          </p:cNvPr>
          <p:cNvSpPr txBox="1">
            <a:spLocks/>
          </p:cNvSpPr>
          <p:nvPr/>
        </p:nvSpPr>
        <p:spPr>
          <a:xfrm>
            <a:off x="1747507" y="5307597"/>
            <a:ext cx="2325523" cy="5413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200" b="1" noProof="0"/>
              <a:t>5. Modification des statuts fédéraux </a:t>
            </a:r>
            <a:r>
              <a:rPr lang="fr-FR" sz="1200" noProof="0"/>
              <a:t>Obligation de licence pour enseigner dans un club affilié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78D298D-3ADB-8C11-D954-3543265CCE13}"/>
              </a:ext>
            </a:extLst>
          </p:cNvPr>
          <p:cNvGrpSpPr/>
          <p:nvPr/>
        </p:nvGrpSpPr>
        <p:grpSpPr>
          <a:xfrm>
            <a:off x="1847462" y="2289051"/>
            <a:ext cx="2469614" cy="23283"/>
            <a:chOff x="769714" y="3075465"/>
            <a:chExt cx="2469614" cy="23283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DEAD012E-A389-06FE-3625-16A1DD866937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A8BB260-5E44-0172-DF98-803E4E2B2B53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2" grpId="0" build="p"/>
      <p:bldP spid="43" grpId="0" build="p"/>
      <p:bldP spid="44" grpId="0" build="p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6357" y="2670362"/>
            <a:ext cx="9825643" cy="15172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fr-FR" sz="4400" noProof="0"/>
              <a:t>RENOUVEAU </a:t>
            </a:r>
            <a:r>
              <a:rPr lang="fr-FR" sz="4400" b="1" noProof="0">
                <a:latin typeface="Montserrat" pitchFamily="2" charset="77"/>
              </a:rPr>
              <a:t> DU JUJITSU</a:t>
            </a:r>
          </a:p>
          <a:p>
            <a:r>
              <a:rPr lang="fr-FR" sz="4400" b="0" noProof="0"/>
              <a:t>Analyse, critique et proposition</a:t>
            </a:r>
            <a:endParaRPr lang="fr-FR" sz="4400" b="0" noProof="0" dirty="0">
              <a:latin typeface="Montserrat" pitchFamily="2" charset="77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0464E7AC-E3AE-F141-C666-9217C1B08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737" y="2700037"/>
            <a:ext cx="1457925" cy="14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89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675424-DAE8-CE47-9179-2EC7394531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2980" y="1673408"/>
            <a:ext cx="5184710" cy="847164"/>
          </a:xfrm>
        </p:spPr>
        <p:txBody>
          <a:bodyPr/>
          <a:lstStyle/>
          <a:p>
            <a:r>
              <a:rPr lang="fr-FR" u="sng" noProof="0" dirty="0"/>
              <a:t>Le Jujitsu</a:t>
            </a:r>
            <a:r>
              <a:rPr lang="fr-FR" noProof="0" dirty="0"/>
              <a:t>, au sein de notre Fédération</a:t>
            </a:r>
            <a:endParaRPr lang="fr-FR" noProof="0" dirty="0">
              <a:solidFill>
                <a:schemeClr val="tx2"/>
              </a:solidFill>
            </a:endParaRP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95F9095A-17ED-2DC0-CB4F-F2D18A9233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2980" y="3049471"/>
            <a:ext cx="4422775" cy="3149166"/>
          </a:xfrm>
        </p:spPr>
        <p:txBody>
          <a:bodyPr/>
          <a:lstStyle/>
          <a:p>
            <a:r>
              <a:rPr lang="fr-FR" sz="1600" noProof="0" dirty="0"/>
              <a:t>Des mouvements éparpillés</a:t>
            </a:r>
          </a:p>
          <a:p>
            <a:endParaRPr lang="fr-FR" sz="800" noProof="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noProof="0" dirty="0"/>
              <a:t>Jujitsu Traditionnel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noProof="0" dirty="0"/>
              <a:t>Jujitsu </a:t>
            </a:r>
            <a:r>
              <a:rPr lang="fr-FR" sz="1600" noProof="0" dirty="0" err="1"/>
              <a:t>Fighting</a:t>
            </a:r>
            <a:endParaRPr lang="fr-FR" sz="800" noProof="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noProof="0" dirty="0"/>
              <a:t>Jujitsu Duo-System</a:t>
            </a:r>
            <a:endParaRPr lang="fr-FR" sz="800" noProof="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noProof="0" dirty="0"/>
              <a:t>Jujitsu Ne-</a:t>
            </a:r>
            <a:r>
              <a:rPr lang="fr-FR" sz="1600" noProof="0" dirty="0" err="1"/>
              <a:t>Waza</a:t>
            </a:r>
            <a:endParaRPr lang="fr-FR" sz="1600" noProof="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noProof="0" dirty="0"/>
              <a:t>Jujitsu Contact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noProof="0" dirty="0"/>
              <a:t>Jujitsu Brésilien</a:t>
            </a:r>
          </a:p>
          <a:p>
            <a:endParaRPr lang="fr-FR" sz="1600" noProof="0" dirty="0"/>
          </a:p>
          <a:p>
            <a:endParaRPr lang="fr-FR" sz="1600" noProof="0" dirty="0"/>
          </a:p>
          <a:p>
            <a:endParaRPr lang="fr-FR" noProof="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6860971-5684-F06D-7319-8FB325414155}"/>
              </a:ext>
            </a:extLst>
          </p:cNvPr>
          <p:cNvGrpSpPr/>
          <p:nvPr/>
        </p:nvGrpSpPr>
        <p:grpSpPr>
          <a:xfrm>
            <a:off x="5138974" y="2701603"/>
            <a:ext cx="2469614" cy="23283"/>
            <a:chOff x="769714" y="3075465"/>
            <a:chExt cx="2469614" cy="2328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0A282359-CB36-DF4B-7314-4F1EC2B26DA3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1551591D-4299-A825-E224-9396362167EC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7501D4-A4B4-820D-61D9-E461CEE54B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noProof="0" dirty="0"/>
              <a:t>LE JUJITSU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1F0E7B0-7002-277E-2E66-E627B48ADD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noProof="0" dirty="0"/>
              <a:t>ASSEMBLÉE GÉNÉRALE FÉDÉRALE - DIJON 2025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1D6F746-AB5F-D9FF-F676-53FAC3D4D7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noProof="0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132201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ECA72EA-4DB8-0A53-67B7-C57908D2A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0" y="1642187"/>
            <a:ext cx="6315075" cy="899561"/>
          </a:xfrm>
        </p:spPr>
        <p:txBody>
          <a:bodyPr/>
          <a:lstStyle/>
          <a:p>
            <a:r>
              <a:rPr lang="fr-FR" noProof="0" dirty="0"/>
              <a:t>Article 1</a:t>
            </a:r>
            <a:r>
              <a:rPr lang="fr-FR" baseline="30000" noProof="0" dirty="0"/>
              <a:t>er</a:t>
            </a:r>
            <a:r>
              <a:rPr lang="fr-FR" noProof="0" dirty="0"/>
              <a:t> des statuts</a:t>
            </a:r>
          </a:p>
          <a:p>
            <a:endParaRPr lang="fr-FR" sz="2000" noProof="0" dirty="0"/>
          </a:p>
          <a:p>
            <a:r>
              <a:rPr lang="fr-FR" noProof="0" dirty="0"/>
              <a:t>Objet et délégation ministérielle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C8B0BC2F-20E7-5A53-797B-ED778723FB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3500" y="3429000"/>
            <a:ext cx="6494318" cy="3456513"/>
          </a:xfrm>
        </p:spPr>
        <p:txBody>
          <a:bodyPr/>
          <a:lstStyle/>
          <a:p>
            <a:pPr algn="just"/>
            <a:r>
              <a:rPr lang="fr-FR" sz="1600" noProof="0" dirty="0"/>
              <a:t>« </a:t>
            </a:r>
            <a:r>
              <a:rPr lang="fr-FR" sz="1600" i="1" noProof="0"/>
              <a:t>la Fédération Française </a:t>
            </a:r>
            <a:r>
              <a:rPr lang="fr-FR" sz="1600" i="1" noProof="0" dirty="0"/>
              <a:t>de Judo, </a:t>
            </a:r>
            <a:r>
              <a:rPr lang="fr-FR" sz="1600" b="1" i="1" noProof="0" dirty="0"/>
              <a:t>Jujitsu</a:t>
            </a:r>
            <a:r>
              <a:rPr lang="fr-FR" sz="1600" i="1" noProof="0" dirty="0"/>
              <a:t>, Kendo et Disciplines Associées (FFJDA), a été fondée le 5 décembre 1946 et déclarée d’utilité publique par le décret du 2 août 1991. </a:t>
            </a:r>
          </a:p>
          <a:p>
            <a:pPr algn="just"/>
            <a:r>
              <a:rPr lang="fr-FR" sz="1600" i="1" noProof="0" dirty="0"/>
              <a:t>La FFJDA a pour objet de regrouper les associations au sein desquelles sont pratiqués le judo, le </a:t>
            </a:r>
            <a:r>
              <a:rPr lang="fr-FR" sz="1600" b="1" i="1" noProof="0" dirty="0"/>
              <a:t>jujitsu</a:t>
            </a:r>
            <a:r>
              <a:rPr lang="fr-FR" sz="1600" i="1" noProof="0" dirty="0"/>
              <a:t>, et les disciplines associées : le kyudo, le taïso, le sumo, le </a:t>
            </a:r>
            <a:r>
              <a:rPr lang="fr-FR" sz="1600" b="1" i="1" noProof="0" dirty="0"/>
              <a:t>jiujitsu brésilien</a:t>
            </a:r>
            <a:r>
              <a:rPr lang="fr-FR" sz="1600" i="1" noProof="0" dirty="0"/>
              <a:t>, le kendo et ses disciplines rattachées telles que le iaido, le </a:t>
            </a:r>
            <a:r>
              <a:rPr lang="fr-FR" sz="1600" i="1" noProof="0" dirty="0" err="1"/>
              <a:t>naginata</a:t>
            </a:r>
            <a:r>
              <a:rPr lang="fr-FR" sz="1600" i="1" noProof="0" dirty="0"/>
              <a:t>, le </a:t>
            </a:r>
            <a:r>
              <a:rPr lang="fr-FR" sz="1600" i="1" noProof="0" dirty="0" err="1"/>
              <a:t>jodo</a:t>
            </a:r>
            <a:r>
              <a:rPr lang="fr-FR" sz="1600" i="1" noProof="0" dirty="0"/>
              <a:t>, le sport chanbara, </a:t>
            </a:r>
            <a:r>
              <a:rPr lang="fr-FR" sz="1600" b="1" i="1" noProof="0" dirty="0"/>
              <a:t>dont la liste est fixée par arrêté du ministre chargé des sports </a:t>
            </a:r>
            <a:r>
              <a:rPr lang="fr-FR" sz="1600" i="1" noProof="0" dirty="0"/>
              <a:t>ou par décision du conseil d’administration fédéral et à l’exclusion de tout autre sans son accord, dénommées ci-après : disciplines fédérales </a:t>
            </a:r>
            <a:r>
              <a:rPr lang="fr-FR" sz="1600" noProof="0" dirty="0"/>
              <a:t>»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A9AE8CC-08BE-D1DA-555C-5E7920A669FC}"/>
              </a:ext>
            </a:extLst>
          </p:cNvPr>
          <p:cNvGrpSpPr/>
          <p:nvPr/>
        </p:nvGrpSpPr>
        <p:grpSpPr>
          <a:xfrm>
            <a:off x="5261624" y="2267686"/>
            <a:ext cx="3443649" cy="23283"/>
            <a:chOff x="769714" y="3075465"/>
            <a:chExt cx="3443649" cy="23283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3E87BFE2-1BEC-48BC-BD72-6C1AD0B2A550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3443649" cy="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F30235C0-5C5A-E33E-3D8B-89C82AACB415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7B03340-4BB0-DA7A-C3A3-A0D7C35D9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noProof="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409042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F0CE7D0-301E-7FB4-5E4B-D81541BE0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OUVERTURE DE L’ASSEMBLÉE GÉNÉRALE 2025 :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12DB9A-1807-9E5E-6E38-9E50F0D824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461F98-FC46-138D-209A-5F4BC5387B6B}"/>
              </a:ext>
            </a:extLst>
          </p:cNvPr>
          <p:cNvSpPr txBox="1"/>
          <p:nvPr/>
        </p:nvSpPr>
        <p:spPr>
          <a:xfrm>
            <a:off x="5143500" y="3429000"/>
            <a:ext cx="6094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Par Monsieur Pierre DESPREAUX</a:t>
            </a:r>
          </a:p>
          <a:p>
            <a:r>
              <a:rPr lang="fr-FR" sz="2800" dirty="0"/>
              <a:t>Président du Comité de la Loire de Judo</a:t>
            </a:r>
          </a:p>
        </p:txBody>
      </p:sp>
    </p:spTree>
    <p:extLst>
      <p:ext uri="{BB962C8B-B14F-4D97-AF65-F5344CB8AC3E}">
        <p14:creationId xmlns:p14="http://schemas.microsoft.com/office/powerpoint/2010/main" val="1399867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27">
            <a:extLst>
              <a:ext uri="{FF2B5EF4-FFF2-40B4-BE49-F238E27FC236}">
                <a16:creationId xmlns:a16="http://schemas.microsoft.com/office/drawing/2014/main" id="{AD84E2FB-2C66-38EF-95A3-E4A550F25DEE}"/>
              </a:ext>
            </a:extLst>
          </p:cNvPr>
          <p:cNvSpPr txBox="1"/>
          <p:nvPr/>
        </p:nvSpPr>
        <p:spPr>
          <a:xfrm>
            <a:off x="5989638" y="5426018"/>
            <a:ext cx="2651125" cy="32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noProof="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Textes</a:t>
            </a:r>
            <a:endParaRPr lang="fr-FR" sz="1100" noProof="0" dirty="0">
              <a:solidFill>
                <a:schemeClr val="bg1"/>
              </a:solidFill>
              <a:latin typeface="Montserra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9" name="TextBox 27">
            <a:extLst>
              <a:ext uri="{FF2B5EF4-FFF2-40B4-BE49-F238E27FC236}">
                <a16:creationId xmlns:a16="http://schemas.microsoft.com/office/drawing/2014/main" id="{2F87255E-13C6-D410-9D69-E777DFFC4C40}"/>
              </a:ext>
            </a:extLst>
          </p:cNvPr>
          <p:cNvSpPr txBox="1"/>
          <p:nvPr/>
        </p:nvSpPr>
        <p:spPr>
          <a:xfrm>
            <a:off x="6148388" y="5103755"/>
            <a:ext cx="2333625" cy="388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noProof="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Titre</a:t>
            </a:r>
            <a:endParaRPr lang="fr-FR" sz="1400" b="1" noProof="0" dirty="0">
              <a:solidFill>
                <a:schemeClr val="bg1"/>
              </a:solidFill>
              <a:latin typeface="Montserra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0E93B1A9-6E77-C0CF-AF5A-C4B51043583A}"/>
              </a:ext>
            </a:extLst>
          </p:cNvPr>
          <p:cNvSpPr txBox="1"/>
          <p:nvPr/>
        </p:nvSpPr>
        <p:spPr>
          <a:xfrm>
            <a:off x="8923338" y="5426018"/>
            <a:ext cx="2651125" cy="32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noProof="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Textes</a:t>
            </a:r>
            <a:endParaRPr lang="fr-FR" sz="1100" noProof="0" dirty="0">
              <a:solidFill>
                <a:schemeClr val="bg1"/>
              </a:solidFill>
              <a:latin typeface="Montserra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59" name="TextBox 27">
            <a:extLst>
              <a:ext uri="{FF2B5EF4-FFF2-40B4-BE49-F238E27FC236}">
                <a16:creationId xmlns:a16="http://schemas.microsoft.com/office/drawing/2014/main" id="{4D00BEFC-4F90-1C11-5A0B-AD0F7E440FF4}"/>
              </a:ext>
            </a:extLst>
          </p:cNvPr>
          <p:cNvSpPr txBox="1"/>
          <p:nvPr/>
        </p:nvSpPr>
        <p:spPr>
          <a:xfrm>
            <a:off x="9082088" y="5103755"/>
            <a:ext cx="2333625" cy="388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noProof="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Titre</a:t>
            </a:r>
            <a:endParaRPr lang="fr-FR" sz="1400" b="1" noProof="0" dirty="0">
              <a:solidFill>
                <a:schemeClr val="bg1"/>
              </a:solidFill>
              <a:latin typeface="Montserra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7446591F-912E-40E9-6982-9E4B49F49F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noProof="0" dirty="0"/>
              <a:t>LE JUJITSU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4A0FA480-73BB-030A-8485-A6E2B33574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27653" y="1665027"/>
            <a:ext cx="7495119" cy="486576"/>
          </a:xfrm>
        </p:spPr>
        <p:txBody>
          <a:bodyPr/>
          <a:lstStyle/>
          <a:p>
            <a:pPr algn="ctr"/>
            <a:r>
              <a:rPr lang="fr-FR" noProof="0" dirty="0">
                <a:solidFill>
                  <a:schemeClr val="tx2"/>
                </a:solidFill>
              </a:rPr>
              <a:t>Quelques chiffres - Saison 2023-2024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E805075-3E04-C8CE-FBF3-0FDF7E9A73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73073" y="2840758"/>
            <a:ext cx="6109015" cy="2986301"/>
          </a:xfrm>
        </p:spPr>
        <p:txBody>
          <a:bodyPr/>
          <a:lstStyle/>
          <a:p>
            <a:pPr>
              <a:defRPr/>
            </a:pPr>
            <a:r>
              <a:rPr lang="fr-FR" sz="1600" b="1" noProof="0" dirty="0"/>
              <a:t>537 241</a:t>
            </a:r>
            <a:endParaRPr lang="fr-FR" sz="1600" b="1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100" b="1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noProof="0" dirty="0"/>
              <a:t>licenciés</a:t>
            </a:r>
          </a:p>
          <a:p>
            <a:pPr>
              <a:defRPr/>
            </a:pPr>
            <a:endParaRPr lang="fr-FR" b="1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>
              <a:defRPr/>
            </a:pPr>
            <a:r>
              <a:rPr lang="fr-FR" sz="1600" b="1" noProof="0" dirty="0"/>
              <a:t>41 939</a:t>
            </a:r>
            <a:endParaRPr lang="fr-FR" sz="1600" b="1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100" b="1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noProof="0" dirty="0"/>
              <a:t>déclarent pratiquer le judo et le jujitsu</a:t>
            </a:r>
            <a:endParaRPr lang="fr-FR" sz="1600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noProof="0" dirty="0"/>
          </a:p>
          <a:p>
            <a:pPr>
              <a:defRPr/>
            </a:pPr>
            <a:r>
              <a:rPr lang="fr-FR" sz="1600" b="1" noProof="0" dirty="0"/>
              <a:t>7 332</a:t>
            </a:r>
            <a:endParaRPr lang="fr-FR" sz="1600" b="1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100" b="1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noProof="0" dirty="0"/>
              <a:t>déclarent pratiquer  le Jujitsu uniquement</a:t>
            </a:r>
            <a:endParaRPr lang="fr-FR" sz="1600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 </a:t>
            </a:r>
          </a:p>
          <a:p>
            <a:endParaRPr lang="fr-FR" noProof="0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98FFF6FD-7809-8F32-1E3C-B610676C71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97D2679-916D-41B8-7A9D-2355BDDF16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07</a:t>
            </a:r>
            <a:endParaRPr lang="fr-FR" noProof="0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18DC937-A942-C0FD-20DA-5F9F91AD2674}"/>
              </a:ext>
            </a:extLst>
          </p:cNvPr>
          <p:cNvGrpSpPr/>
          <p:nvPr/>
        </p:nvGrpSpPr>
        <p:grpSpPr>
          <a:xfrm>
            <a:off x="3034436" y="3585011"/>
            <a:ext cx="2469614" cy="23283"/>
            <a:chOff x="769714" y="3075465"/>
            <a:chExt cx="2469614" cy="23283"/>
          </a:xfrm>
        </p:grpSpPr>
        <p:cxnSp>
          <p:nvCxnSpPr>
            <p:cNvPr id="2" name="Connecteur droit 1">
              <a:extLst>
                <a:ext uri="{FF2B5EF4-FFF2-40B4-BE49-F238E27FC236}">
                  <a16:creationId xmlns:a16="http://schemas.microsoft.com/office/drawing/2014/main" id="{93CCC153-3D69-F148-1321-AA2048B00D9F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6F5C68E9-8CC8-6835-3258-A52D148E7921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356260F-6EBE-3FB3-0A58-AEDEA4CE4A00}"/>
              </a:ext>
            </a:extLst>
          </p:cNvPr>
          <p:cNvGrpSpPr/>
          <p:nvPr/>
        </p:nvGrpSpPr>
        <p:grpSpPr>
          <a:xfrm>
            <a:off x="3034436" y="4590232"/>
            <a:ext cx="2469614" cy="23283"/>
            <a:chOff x="769714" y="3075465"/>
            <a:chExt cx="2469614" cy="23283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FF23E03-2F16-DE02-B001-1E3B35CE9338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22DCA47-E09A-1DC4-9259-E73F8AB052B2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40821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407ADFF-C7F3-C728-BDB7-65F8C4C3DBFC}"/>
              </a:ext>
            </a:extLst>
          </p:cNvPr>
          <p:cNvGrpSpPr/>
          <p:nvPr/>
        </p:nvGrpSpPr>
        <p:grpSpPr>
          <a:xfrm>
            <a:off x="3034436" y="5521724"/>
            <a:ext cx="2469614" cy="23283"/>
            <a:chOff x="769714" y="3075465"/>
            <a:chExt cx="2469614" cy="23283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C94BB84-ACA2-7C23-7D0D-F143AEC105F7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5EB98B6E-E663-EA93-E3CA-20241159AD03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40821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81A6F0ED-A864-1FFC-DC0F-815A03EAA82B}"/>
              </a:ext>
            </a:extLst>
          </p:cNvPr>
          <p:cNvSpPr txBox="1">
            <a:spLocks/>
          </p:cNvSpPr>
          <p:nvPr/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ASSEMBLÉE GÉNÉRALE FÉDÉRALE - DIJON 2025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69571D3-D659-B4F6-466D-1AB0DAF9ED8D}"/>
              </a:ext>
            </a:extLst>
          </p:cNvPr>
          <p:cNvCxnSpPr/>
          <p:nvPr/>
        </p:nvCxnSpPr>
        <p:spPr>
          <a:xfrm>
            <a:off x="2671482" y="2840758"/>
            <a:ext cx="0" cy="27042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8FC4B-A03F-AEC8-E719-32E75B7E9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C50DAC0-4588-EE2B-50BE-EE4E4B0BB4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37432" y="1327510"/>
            <a:ext cx="6600386" cy="983536"/>
          </a:xfrm>
        </p:spPr>
        <p:txBody>
          <a:bodyPr/>
          <a:lstStyle/>
          <a:p>
            <a:r>
              <a:rPr lang="fr-FR" sz="2600"/>
              <a:t>Proposition</a:t>
            </a:r>
            <a:endParaRPr lang="fr-FR" sz="2600" noProof="0" dirty="0"/>
          </a:p>
          <a:p>
            <a:endParaRPr lang="fr-FR" sz="1800" noProof="0" dirty="0"/>
          </a:p>
          <a:p>
            <a:r>
              <a:rPr lang="fr-FR" sz="2600" noProof="0" dirty="0"/>
              <a:t>Remettre de l’ordre dans ce schéma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907CD1EF-9139-E663-E8FC-AD391AACCC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3500" y="2860009"/>
            <a:ext cx="6494318" cy="3456513"/>
          </a:xfrm>
        </p:spPr>
        <p:txBody>
          <a:bodyPr/>
          <a:lstStyle/>
          <a:p>
            <a:pPr algn="just"/>
            <a:r>
              <a:rPr lang="fr-FR" sz="1600" b="1" noProof="0" dirty="0"/>
              <a:t>En s’inspirant du modèle du tennis avec le paddle : </a:t>
            </a:r>
          </a:p>
          <a:p>
            <a:pPr algn="just"/>
            <a:endParaRPr lang="fr-FR" sz="1600" b="1" noProof="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noProof="0" dirty="0"/>
              <a:t>Deux licences distinctes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noProof="0" dirty="0"/>
              <a:t>Dissociation des grades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noProof="0" dirty="0"/>
              <a:t>Création d’une progression spécifique jujitsu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noProof="0" dirty="0"/>
              <a:t>Création de formations diplômantes spécifiques jujitsu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noProof="0" dirty="0"/>
              <a:t>Création d’une organisation au sein de la Fédération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noProof="0" dirty="0"/>
              <a:t>Mise en place d’une commission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noProof="0" dirty="0"/>
              <a:t>Recrutement d’un Directeur du Jujitsu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52F3907-34AE-B1E1-AE03-E5B71087016C}"/>
              </a:ext>
            </a:extLst>
          </p:cNvPr>
          <p:cNvGrpSpPr/>
          <p:nvPr/>
        </p:nvGrpSpPr>
        <p:grpSpPr>
          <a:xfrm>
            <a:off x="5143500" y="1819278"/>
            <a:ext cx="3443649" cy="23283"/>
            <a:chOff x="769714" y="3075465"/>
            <a:chExt cx="3443649" cy="23283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5A059045-E0DC-5325-E5EA-708536F69078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3443649" cy="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7676F0E3-0356-A25B-BF78-3DFEF18E3020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4F96139-E6F6-39F9-D1EB-2B6145C236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noProof="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958119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4" y="2673276"/>
            <a:ext cx="9674167" cy="15172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fr-FR" b="1" noProof="0" dirty="0">
                <a:latin typeface="Montserrat" pitchFamily="2" charset="77"/>
              </a:rPr>
              <a:t>OFFRE LOISIR </a:t>
            </a:r>
            <a:br>
              <a:rPr lang="fr-FR" b="1" noProof="0" dirty="0">
                <a:latin typeface="Montserrat" pitchFamily="2" charset="77"/>
              </a:rPr>
            </a:br>
            <a:r>
              <a:rPr lang="fr-FR" b="1" noProof="0" dirty="0">
                <a:latin typeface="Montserrat" pitchFamily="2" charset="77"/>
              </a:rPr>
              <a:t>&amp; </a:t>
            </a:r>
          </a:p>
          <a:p>
            <a:r>
              <a:rPr lang="fr-FR" b="1" noProof="0" dirty="0">
                <a:latin typeface="Montserrat" pitchFamily="2" charset="77"/>
              </a:rPr>
              <a:t>CATALOGUE D’ANIMATION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95941F1-42B1-AAA5-2EDD-82B207815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737" y="2700037"/>
            <a:ext cx="1457925" cy="14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8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4235361-217F-5011-309B-653B6D5769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25547" y="316292"/>
            <a:ext cx="10646116" cy="292389"/>
          </a:xfrm>
        </p:spPr>
        <p:txBody>
          <a:bodyPr/>
          <a:lstStyle/>
          <a:p>
            <a:r>
              <a:rPr lang="fr-FR" sz="2000" noProof="0" dirty="0">
                <a:solidFill>
                  <a:schemeClr val="accent4">
                    <a:lumMod val="75000"/>
                  </a:schemeClr>
                </a:solidFill>
              </a:rPr>
              <a:t>3 PROJETS </a:t>
            </a:r>
            <a:r>
              <a:rPr lang="fr-FR" sz="2000" noProof="0" dirty="0"/>
              <a:t>PRIORITAIRES SUR LA 1</a:t>
            </a:r>
            <a:r>
              <a:rPr lang="fr-FR" sz="2000" baseline="30000" noProof="0" dirty="0"/>
              <a:t>ère</a:t>
            </a:r>
            <a:r>
              <a:rPr lang="fr-FR" sz="2000" noProof="0" dirty="0"/>
              <a:t> ANNÉE DE L’OLYMPIADE </a:t>
            </a:r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5795FD46-DA37-0E4F-3F55-29A943542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r="9270"/>
          <a:stretch/>
        </p:blipFill>
        <p:spPr>
          <a:xfrm>
            <a:off x="4572221" y="1845533"/>
            <a:ext cx="3047556" cy="2104641"/>
          </a:xfrm>
          <a:custGeom>
            <a:avLst/>
            <a:gdLst>
              <a:gd name="connsiteX0" fmla="*/ 150755 w 3047556"/>
              <a:gd name="connsiteY0" fmla="*/ 0 h 2104641"/>
              <a:gd name="connsiteX1" fmla="*/ 2896801 w 3047556"/>
              <a:gd name="connsiteY1" fmla="*/ 0 h 2104641"/>
              <a:gd name="connsiteX2" fmla="*/ 3047556 w 3047556"/>
              <a:gd name="connsiteY2" fmla="*/ 150755 h 2104641"/>
              <a:gd name="connsiteX3" fmla="*/ 3047556 w 3047556"/>
              <a:gd name="connsiteY3" fmla="*/ 2104641 h 2104641"/>
              <a:gd name="connsiteX4" fmla="*/ 0 w 3047556"/>
              <a:gd name="connsiteY4" fmla="*/ 2104641 h 2104641"/>
              <a:gd name="connsiteX5" fmla="*/ 0 w 3047556"/>
              <a:gd name="connsiteY5" fmla="*/ 150755 h 2104641"/>
              <a:gd name="connsiteX6" fmla="*/ 150755 w 3047556"/>
              <a:gd name="connsiteY6" fmla="*/ 0 h 21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7556" h="2104641">
                <a:moveTo>
                  <a:pt x="150755" y="0"/>
                </a:moveTo>
                <a:lnTo>
                  <a:pt x="2896801" y="0"/>
                </a:lnTo>
                <a:cubicBezTo>
                  <a:pt x="2980061" y="0"/>
                  <a:pt x="3047556" y="67495"/>
                  <a:pt x="3047556" y="150755"/>
                </a:cubicBezTo>
                <a:lnTo>
                  <a:pt x="3047556" y="2104641"/>
                </a:lnTo>
                <a:lnTo>
                  <a:pt x="0" y="2104641"/>
                </a:lnTo>
                <a:lnTo>
                  <a:pt x="0" y="150755"/>
                </a:lnTo>
                <a:cubicBezTo>
                  <a:pt x="0" y="67495"/>
                  <a:pt x="67495" y="0"/>
                  <a:pt x="150755" y="0"/>
                </a:cubicBezTo>
                <a:close/>
              </a:path>
            </a:pathLst>
          </a:custGeom>
        </p:spPr>
      </p:pic>
      <p:pic>
        <p:nvPicPr>
          <p:cNvPr id="5" name="Espace réservé pour une image  16">
            <a:extLst>
              <a:ext uri="{FF2B5EF4-FFF2-40B4-BE49-F238E27FC236}">
                <a16:creationId xmlns:a16="http://schemas.microsoft.com/office/drawing/2014/main" id="{D360FDC8-23AF-7CB2-93B7-35B92FFE02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/>
        </p:blipFill>
        <p:spPr>
          <a:xfrm>
            <a:off x="8177434" y="1845533"/>
            <a:ext cx="3047556" cy="2104641"/>
          </a:xfrm>
          <a:custGeom>
            <a:avLst/>
            <a:gdLst>
              <a:gd name="connsiteX0" fmla="*/ 150755 w 3047556"/>
              <a:gd name="connsiteY0" fmla="*/ 0 h 2104641"/>
              <a:gd name="connsiteX1" fmla="*/ 2896801 w 3047556"/>
              <a:gd name="connsiteY1" fmla="*/ 0 h 2104641"/>
              <a:gd name="connsiteX2" fmla="*/ 3047556 w 3047556"/>
              <a:gd name="connsiteY2" fmla="*/ 150755 h 2104641"/>
              <a:gd name="connsiteX3" fmla="*/ 3047556 w 3047556"/>
              <a:gd name="connsiteY3" fmla="*/ 2104641 h 2104641"/>
              <a:gd name="connsiteX4" fmla="*/ 0 w 3047556"/>
              <a:gd name="connsiteY4" fmla="*/ 2104641 h 2104641"/>
              <a:gd name="connsiteX5" fmla="*/ 0 w 3047556"/>
              <a:gd name="connsiteY5" fmla="*/ 150755 h 2104641"/>
              <a:gd name="connsiteX6" fmla="*/ 150755 w 3047556"/>
              <a:gd name="connsiteY6" fmla="*/ 0 h 21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7556" h="2104641">
                <a:moveTo>
                  <a:pt x="150755" y="0"/>
                </a:moveTo>
                <a:lnTo>
                  <a:pt x="2896801" y="0"/>
                </a:lnTo>
                <a:cubicBezTo>
                  <a:pt x="2980061" y="0"/>
                  <a:pt x="3047556" y="67495"/>
                  <a:pt x="3047556" y="150755"/>
                </a:cubicBezTo>
                <a:lnTo>
                  <a:pt x="3047556" y="2104641"/>
                </a:lnTo>
                <a:lnTo>
                  <a:pt x="0" y="2104641"/>
                </a:lnTo>
                <a:lnTo>
                  <a:pt x="0" y="150755"/>
                </a:lnTo>
                <a:cubicBezTo>
                  <a:pt x="0" y="67495"/>
                  <a:pt x="67495" y="0"/>
                  <a:pt x="150755" y="0"/>
                </a:cubicBezTo>
                <a:close/>
              </a:path>
            </a:pathLst>
          </a:custGeom>
        </p:spPr>
      </p:pic>
      <p:pic>
        <p:nvPicPr>
          <p:cNvPr id="6" name="Espace réservé pour une image  12">
            <a:extLst>
              <a:ext uri="{FF2B5EF4-FFF2-40B4-BE49-F238E27FC236}">
                <a16:creationId xmlns:a16="http://schemas.microsoft.com/office/drawing/2014/main" id="{FDB463F3-CBEE-E3FF-0EEF-269BECE5A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0" b="15470"/>
          <a:stretch/>
        </p:blipFill>
        <p:spPr>
          <a:xfrm>
            <a:off x="967010" y="1845533"/>
            <a:ext cx="3047556" cy="2104641"/>
          </a:xfrm>
          <a:custGeom>
            <a:avLst/>
            <a:gdLst>
              <a:gd name="connsiteX0" fmla="*/ 150755 w 3047556"/>
              <a:gd name="connsiteY0" fmla="*/ 0 h 2104641"/>
              <a:gd name="connsiteX1" fmla="*/ 2896801 w 3047556"/>
              <a:gd name="connsiteY1" fmla="*/ 0 h 2104641"/>
              <a:gd name="connsiteX2" fmla="*/ 3047556 w 3047556"/>
              <a:gd name="connsiteY2" fmla="*/ 150755 h 2104641"/>
              <a:gd name="connsiteX3" fmla="*/ 3047556 w 3047556"/>
              <a:gd name="connsiteY3" fmla="*/ 2104641 h 2104641"/>
              <a:gd name="connsiteX4" fmla="*/ 0 w 3047556"/>
              <a:gd name="connsiteY4" fmla="*/ 2104641 h 2104641"/>
              <a:gd name="connsiteX5" fmla="*/ 0 w 3047556"/>
              <a:gd name="connsiteY5" fmla="*/ 150755 h 2104641"/>
              <a:gd name="connsiteX6" fmla="*/ 150755 w 3047556"/>
              <a:gd name="connsiteY6" fmla="*/ 0 h 21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7556" h="2104641">
                <a:moveTo>
                  <a:pt x="150755" y="0"/>
                </a:moveTo>
                <a:lnTo>
                  <a:pt x="2896801" y="0"/>
                </a:lnTo>
                <a:cubicBezTo>
                  <a:pt x="2980061" y="0"/>
                  <a:pt x="3047556" y="67495"/>
                  <a:pt x="3047556" y="150755"/>
                </a:cubicBezTo>
                <a:lnTo>
                  <a:pt x="3047556" y="2104641"/>
                </a:lnTo>
                <a:lnTo>
                  <a:pt x="0" y="2104641"/>
                </a:lnTo>
                <a:lnTo>
                  <a:pt x="0" y="150755"/>
                </a:lnTo>
                <a:cubicBezTo>
                  <a:pt x="0" y="67495"/>
                  <a:pt x="67495" y="0"/>
                  <a:pt x="150755" y="0"/>
                </a:cubicBezTo>
                <a:close/>
              </a:path>
            </a:pathLst>
          </a:custGeom>
        </p:spPr>
      </p:pic>
      <p:sp>
        <p:nvSpPr>
          <p:cNvPr id="7" name="TextBox 48">
            <a:extLst>
              <a:ext uri="{FF2B5EF4-FFF2-40B4-BE49-F238E27FC236}">
                <a16:creationId xmlns:a16="http://schemas.microsoft.com/office/drawing/2014/main" id="{29B78552-427A-F6C8-894A-74481A606FF1}"/>
              </a:ext>
            </a:extLst>
          </p:cNvPr>
          <p:cNvSpPr txBox="1"/>
          <p:nvPr userDrawn="1"/>
        </p:nvSpPr>
        <p:spPr>
          <a:xfrm>
            <a:off x="822305" y="4318813"/>
            <a:ext cx="333696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chivo SemiBold" pitchFamily="2" charset="0"/>
              </a:rPr>
              <a:t>COMMUNAUTÉ JUDO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chivo SemiBold" pitchFamily="2" charset="0"/>
              </a:rPr>
              <a:t>/PERSONNALITÉS) </a:t>
            </a: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8DF59395-2343-B87A-B043-8D69D663DD40}"/>
              </a:ext>
            </a:extLst>
          </p:cNvPr>
          <p:cNvSpPr txBox="1"/>
          <p:nvPr userDrawn="1"/>
        </p:nvSpPr>
        <p:spPr>
          <a:xfrm>
            <a:off x="4488873" y="4396703"/>
            <a:ext cx="32182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chivo SemiBold" pitchFamily="2" charset="0"/>
              </a:rPr>
              <a:t>FANS DE SPORTS</a:t>
            </a:r>
          </a:p>
        </p:txBody>
      </p:sp>
      <p:sp>
        <p:nvSpPr>
          <p:cNvPr id="9" name="TextBox 46">
            <a:extLst>
              <a:ext uri="{FF2B5EF4-FFF2-40B4-BE49-F238E27FC236}">
                <a16:creationId xmlns:a16="http://schemas.microsoft.com/office/drawing/2014/main" id="{78551223-23B2-06A7-47F3-014BCFD1E424}"/>
              </a:ext>
            </a:extLst>
          </p:cNvPr>
          <p:cNvSpPr txBox="1"/>
          <p:nvPr userDrawn="1"/>
        </p:nvSpPr>
        <p:spPr>
          <a:xfrm>
            <a:off x="8449183" y="4396703"/>
            <a:ext cx="25040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chivo SemiBold" pitchFamily="2" charset="0"/>
              </a:rPr>
              <a:t>GRAND PUBLIC</a:t>
            </a:r>
          </a:p>
        </p:txBody>
      </p:sp>
      <p:grpSp>
        <p:nvGrpSpPr>
          <p:cNvPr id="10" name="Group 132">
            <a:extLst>
              <a:ext uri="{FF2B5EF4-FFF2-40B4-BE49-F238E27FC236}">
                <a16:creationId xmlns:a16="http://schemas.microsoft.com/office/drawing/2014/main" id="{4F073BD9-9246-AD63-FC81-5364764C9652}"/>
              </a:ext>
            </a:extLst>
          </p:cNvPr>
          <p:cNvGrpSpPr/>
          <p:nvPr userDrawn="1"/>
        </p:nvGrpSpPr>
        <p:grpSpPr>
          <a:xfrm>
            <a:off x="5751627" y="3576610"/>
            <a:ext cx="688744" cy="688744"/>
            <a:chOff x="5751627" y="4535833"/>
            <a:chExt cx="688744" cy="688744"/>
          </a:xfrm>
        </p:grpSpPr>
        <p:sp>
          <p:nvSpPr>
            <p:cNvPr id="20" name="Oval 131">
              <a:extLst>
                <a:ext uri="{FF2B5EF4-FFF2-40B4-BE49-F238E27FC236}">
                  <a16:creationId xmlns:a16="http://schemas.microsoft.com/office/drawing/2014/main" id="{569E489E-3E95-B567-05EF-9701454C7CAC}"/>
                </a:ext>
              </a:extLst>
            </p:cNvPr>
            <p:cNvSpPr/>
            <p:nvPr/>
          </p:nvSpPr>
          <p:spPr>
            <a:xfrm>
              <a:off x="5751627" y="4535833"/>
              <a:ext cx="688744" cy="688744"/>
            </a:xfrm>
            <a:prstGeom prst="ellipse">
              <a:avLst/>
            </a:prstGeom>
            <a:gradFill>
              <a:gsLst>
                <a:gs pos="0">
                  <a:srgbClr val="0A0096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119">
              <a:extLst>
                <a:ext uri="{FF2B5EF4-FFF2-40B4-BE49-F238E27FC236}">
                  <a16:creationId xmlns:a16="http://schemas.microsoft.com/office/drawing/2014/main" id="{5F410468-C546-DD13-3437-8417B9D19DEB}"/>
                </a:ext>
              </a:extLst>
            </p:cNvPr>
            <p:cNvSpPr/>
            <p:nvPr/>
          </p:nvSpPr>
          <p:spPr>
            <a:xfrm>
              <a:off x="5804952" y="4589292"/>
              <a:ext cx="582094" cy="58209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20">
            <a:extLst>
              <a:ext uri="{FF2B5EF4-FFF2-40B4-BE49-F238E27FC236}">
                <a16:creationId xmlns:a16="http://schemas.microsoft.com/office/drawing/2014/main" id="{7AE8BFEA-240E-AAAE-7B0F-E0D4A58EA92C}"/>
              </a:ext>
            </a:extLst>
          </p:cNvPr>
          <p:cNvSpPr txBox="1"/>
          <p:nvPr userDrawn="1"/>
        </p:nvSpPr>
        <p:spPr>
          <a:xfrm>
            <a:off x="5797598" y="3659536"/>
            <a:ext cx="5968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chivo SemiBold" pitchFamily="2" charset="0"/>
              </a:rPr>
              <a:t>2</a:t>
            </a:r>
          </a:p>
        </p:txBody>
      </p:sp>
      <p:grpSp>
        <p:nvGrpSpPr>
          <p:cNvPr id="12" name="Group 136">
            <a:extLst>
              <a:ext uri="{FF2B5EF4-FFF2-40B4-BE49-F238E27FC236}">
                <a16:creationId xmlns:a16="http://schemas.microsoft.com/office/drawing/2014/main" id="{48DFF37B-2DA8-A6F5-C73C-D3739BFFB2C6}"/>
              </a:ext>
            </a:extLst>
          </p:cNvPr>
          <p:cNvGrpSpPr/>
          <p:nvPr userDrawn="1"/>
        </p:nvGrpSpPr>
        <p:grpSpPr>
          <a:xfrm>
            <a:off x="9356841" y="3576610"/>
            <a:ext cx="688744" cy="688744"/>
            <a:chOff x="5751627" y="4535833"/>
            <a:chExt cx="688744" cy="688744"/>
          </a:xfrm>
        </p:grpSpPr>
        <p:sp>
          <p:nvSpPr>
            <p:cNvPr id="18" name="Oval 137">
              <a:extLst>
                <a:ext uri="{FF2B5EF4-FFF2-40B4-BE49-F238E27FC236}">
                  <a16:creationId xmlns:a16="http://schemas.microsoft.com/office/drawing/2014/main" id="{78505A7A-80B0-C906-B6CF-3754662A1AB8}"/>
                </a:ext>
              </a:extLst>
            </p:cNvPr>
            <p:cNvSpPr/>
            <p:nvPr/>
          </p:nvSpPr>
          <p:spPr>
            <a:xfrm>
              <a:off x="5751627" y="4535833"/>
              <a:ext cx="688744" cy="688744"/>
            </a:xfrm>
            <a:prstGeom prst="ellipse">
              <a:avLst/>
            </a:prstGeom>
            <a:gradFill>
              <a:gsLst>
                <a:gs pos="0">
                  <a:srgbClr val="0A0096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38">
              <a:extLst>
                <a:ext uri="{FF2B5EF4-FFF2-40B4-BE49-F238E27FC236}">
                  <a16:creationId xmlns:a16="http://schemas.microsoft.com/office/drawing/2014/main" id="{571F3BE5-4EF8-3BAF-E7F4-98ED75B7FA5A}"/>
                </a:ext>
              </a:extLst>
            </p:cNvPr>
            <p:cNvSpPr/>
            <p:nvPr/>
          </p:nvSpPr>
          <p:spPr>
            <a:xfrm>
              <a:off x="5804952" y="4589292"/>
              <a:ext cx="582094" cy="58209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39">
            <a:extLst>
              <a:ext uri="{FF2B5EF4-FFF2-40B4-BE49-F238E27FC236}">
                <a16:creationId xmlns:a16="http://schemas.microsoft.com/office/drawing/2014/main" id="{96A8B108-68E9-364D-58BC-19D71D27BB17}"/>
              </a:ext>
            </a:extLst>
          </p:cNvPr>
          <p:cNvSpPr txBox="1"/>
          <p:nvPr userDrawn="1"/>
        </p:nvSpPr>
        <p:spPr>
          <a:xfrm>
            <a:off x="9402812" y="3659536"/>
            <a:ext cx="5968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chivo SemiBold" pitchFamily="2" charset="0"/>
              </a:rPr>
              <a:t>3</a:t>
            </a:r>
          </a:p>
        </p:txBody>
      </p:sp>
      <p:grpSp>
        <p:nvGrpSpPr>
          <p:cNvPr id="14" name="Group 140">
            <a:extLst>
              <a:ext uri="{FF2B5EF4-FFF2-40B4-BE49-F238E27FC236}">
                <a16:creationId xmlns:a16="http://schemas.microsoft.com/office/drawing/2014/main" id="{61224015-1381-A5D7-BAF9-78C924945844}"/>
              </a:ext>
            </a:extLst>
          </p:cNvPr>
          <p:cNvGrpSpPr/>
          <p:nvPr userDrawn="1"/>
        </p:nvGrpSpPr>
        <p:grpSpPr>
          <a:xfrm>
            <a:off x="2146416" y="3576610"/>
            <a:ext cx="688744" cy="688744"/>
            <a:chOff x="5751627" y="4535833"/>
            <a:chExt cx="688744" cy="688744"/>
          </a:xfrm>
        </p:grpSpPr>
        <p:sp>
          <p:nvSpPr>
            <p:cNvPr id="16" name="Oval 141">
              <a:extLst>
                <a:ext uri="{FF2B5EF4-FFF2-40B4-BE49-F238E27FC236}">
                  <a16:creationId xmlns:a16="http://schemas.microsoft.com/office/drawing/2014/main" id="{7E6EF4A1-CDD8-CD21-970F-9B4B3008C843}"/>
                </a:ext>
              </a:extLst>
            </p:cNvPr>
            <p:cNvSpPr/>
            <p:nvPr/>
          </p:nvSpPr>
          <p:spPr>
            <a:xfrm>
              <a:off x="5751627" y="4535833"/>
              <a:ext cx="688744" cy="688744"/>
            </a:xfrm>
            <a:prstGeom prst="ellipse">
              <a:avLst/>
            </a:prstGeom>
            <a:gradFill>
              <a:gsLst>
                <a:gs pos="0">
                  <a:srgbClr val="0A0096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42">
              <a:extLst>
                <a:ext uri="{FF2B5EF4-FFF2-40B4-BE49-F238E27FC236}">
                  <a16:creationId xmlns:a16="http://schemas.microsoft.com/office/drawing/2014/main" id="{FBDDBF9D-A704-B126-75C7-FA6DC6EB00AB}"/>
                </a:ext>
              </a:extLst>
            </p:cNvPr>
            <p:cNvSpPr/>
            <p:nvPr/>
          </p:nvSpPr>
          <p:spPr>
            <a:xfrm>
              <a:off x="5804952" y="4589292"/>
              <a:ext cx="582094" cy="58209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3">
            <a:extLst>
              <a:ext uri="{FF2B5EF4-FFF2-40B4-BE49-F238E27FC236}">
                <a16:creationId xmlns:a16="http://schemas.microsoft.com/office/drawing/2014/main" id="{B4671D6B-F9B5-8E67-334B-B653AAF613AE}"/>
              </a:ext>
            </a:extLst>
          </p:cNvPr>
          <p:cNvSpPr txBox="1"/>
          <p:nvPr userDrawn="1"/>
        </p:nvSpPr>
        <p:spPr>
          <a:xfrm>
            <a:off x="2192387" y="3659536"/>
            <a:ext cx="5968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chivo SemiBold" pitchFamily="2" charset="0"/>
              </a:rPr>
              <a:t>1</a:t>
            </a:r>
          </a:p>
        </p:txBody>
      </p:sp>
      <p:sp>
        <p:nvSpPr>
          <p:cNvPr id="22" name="TextBox 123">
            <a:extLst>
              <a:ext uri="{FF2B5EF4-FFF2-40B4-BE49-F238E27FC236}">
                <a16:creationId xmlns:a16="http://schemas.microsoft.com/office/drawing/2014/main" id="{26C69091-4CB5-10DE-83AA-D52A1EE18D1F}"/>
              </a:ext>
            </a:extLst>
          </p:cNvPr>
          <p:cNvSpPr txBox="1"/>
          <p:nvPr/>
        </p:nvSpPr>
        <p:spPr>
          <a:xfrm>
            <a:off x="758265" y="4405201"/>
            <a:ext cx="34010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</a:rPr>
              <a:t>Offre loisirs Kyus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A</a:t>
            </a: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</a:rPr>
              <a:t>dolescents - </a:t>
            </a:r>
            <a:r>
              <a:rPr lang="fr-FR" sz="13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A</a:t>
            </a: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</a:rPr>
              <a:t>dultes</a:t>
            </a:r>
          </a:p>
        </p:txBody>
      </p:sp>
      <p:sp>
        <p:nvSpPr>
          <p:cNvPr id="44" name="TextBox 123">
            <a:extLst>
              <a:ext uri="{FF2B5EF4-FFF2-40B4-BE49-F238E27FC236}">
                <a16:creationId xmlns:a16="http://schemas.microsoft.com/office/drawing/2014/main" id="{F851BDF2-F411-28C2-6677-7E288E6048F4}"/>
              </a:ext>
            </a:extLst>
          </p:cNvPr>
          <p:cNvSpPr txBox="1"/>
          <p:nvPr/>
        </p:nvSpPr>
        <p:spPr>
          <a:xfrm>
            <a:off x="8036688" y="4459248"/>
            <a:ext cx="34010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Poursuivre et livrer le catalogue interactif des formats d’animations qui recense les bonnes pratiques sur les territoires initié en 2024</a:t>
            </a:r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anose="00000500000000000000" pitchFamily="2" charset="0"/>
              <a:ea typeface="+mn-ea"/>
            </a:endParaRPr>
          </a:p>
        </p:txBody>
      </p:sp>
      <p:sp>
        <p:nvSpPr>
          <p:cNvPr id="46" name="TextBox 123">
            <a:extLst>
              <a:ext uri="{FF2B5EF4-FFF2-40B4-BE49-F238E27FC236}">
                <a16:creationId xmlns:a16="http://schemas.microsoft.com/office/drawing/2014/main" id="{F9E827E6-4CCE-1D87-3E3D-A96B87138F8F}"/>
              </a:ext>
            </a:extLst>
          </p:cNvPr>
          <p:cNvSpPr txBox="1"/>
          <p:nvPr/>
        </p:nvSpPr>
        <p:spPr>
          <a:xfrm>
            <a:off x="4395496" y="4451538"/>
            <a:ext cx="340100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</a:rPr>
              <a:t>Un format d’animation nationale déclinée sur le plan local à destination des enfants</a:t>
            </a:r>
          </a:p>
        </p:txBody>
      </p:sp>
    </p:spTree>
    <p:extLst>
      <p:ext uri="{BB962C8B-B14F-4D97-AF65-F5344CB8AC3E}">
        <p14:creationId xmlns:p14="http://schemas.microsoft.com/office/powerpoint/2010/main" val="327888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22" grpId="0"/>
      <p:bldP spid="44" grpId="0"/>
      <p:bldP spid="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27566-9ACC-B7AE-B287-96AEEB888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02CCAA04-D6B8-2DFD-53DE-C3C8652078C1}"/>
              </a:ext>
            </a:extLst>
          </p:cNvPr>
          <p:cNvGrpSpPr/>
          <p:nvPr/>
        </p:nvGrpSpPr>
        <p:grpSpPr>
          <a:xfrm>
            <a:off x="9000281" y="449891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FB80D224-8F76-7681-2DB0-4B3DEA41519E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8" name="Forme libre : forme 25">
              <a:extLst>
                <a:ext uri="{FF2B5EF4-FFF2-40B4-BE49-F238E27FC236}">
                  <a16:creationId xmlns:a16="http://schemas.microsoft.com/office/drawing/2014/main" id="{8FA6C490-1628-2F8C-5F27-1B4DE0178CDF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9" name="Forme libre : forme 26">
              <a:extLst>
                <a:ext uri="{FF2B5EF4-FFF2-40B4-BE49-F238E27FC236}">
                  <a16:creationId xmlns:a16="http://schemas.microsoft.com/office/drawing/2014/main" id="{9CD72ED1-3BC5-6859-2B2E-83B88543ACF9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10" name="Forme libre : forme 27">
              <a:extLst>
                <a:ext uri="{FF2B5EF4-FFF2-40B4-BE49-F238E27FC236}">
                  <a16:creationId xmlns:a16="http://schemas.microsoft.com/office/drawing/2014/main" id="{205A98D7-FC67-2DAA-0B52-99636637412D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1" name="Forme libre : forme 28">
              <a:extLst>
                <a:ext uri="{FF2B5EF4-FFF2-40B4-BE49-F238E27FC236}">
                  <a16:creationId xmlns:a16="http://schemas.microsoft.com/office/drawing/2014/main" id="{698586AB-E7CE-573D-63DC-229CF1BD7535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2" name="Forme libre : forme 29">
              <a:extLst>
                <a:ext uri="{FF2B5EF4-FFF2-40B4-BE49-F238E27FC236}">
                  <a16:creationId xmlns:a16="http://schemas.microsoft.com/office/drawing/2014/main" id="{1D044811-8E16-598F-C2D9-888B7D48AF9D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4" name="Forme libre : forme 33">
              <a:extLst>
                <a:ext uri="{FF2B5EF4-FFF2-40B4-BE49-F238E27FC236}">
                  <a16:creationId xmlns:a16="http://schemas.microsoft.com/office/drawing/2014/main" id="{44EEA17B-8F9E-C4C3-0552-810F388B226A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7679353A-17E2-1F84-C6C1-C7C108F17A4A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7" name="Forme libre : forme 39">
              <a:extLst>
                <a:ext uri="{FF2B5EF4-FFF2-40B4-BE49-F238E27FC236}">
                  <a16:creationId xmlns:a16="http://schemas.microsoft.com/office/drawing/2014/main" id="{08D2CEE3-C273-0046-30A5-33CD68E135E3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8" name="Forme libre : forme 55">
              <a:extLst>
                <a:ext uri="{FF2B5EF4-FFF2-40B4-BE49-F238E27FC236}">
                  <a16:creationId xmlns:a16="http://schemas.microsoft.com/office/drawing/2014/main" id="{F8D131AA-5BFE-8F07-BF5C-AD7313277707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3" name="Forme libre : forme 56">
              <a:extLst>
                <a:ext uri="{FF2B5EF4-FFF2-40B4-BE49-F238E27FC236}">
                  <a16:creationId xmlns:a16="http://schemas.microsoft.com/office/drawing/2014/main" id="{8A2C95FC-2490-2B2B-EA05-9F2726D20C36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5" name="Forme libre : forme 57">
              <a:extLst>
                <a:ext uri="{FF2B5EF4-FFF2-40B4-BE49-F238E27FC236}">
                  <a16:creationId xmlns:a16="http://schemas.microsoft.com/office/drawing/2014/main" id="{F2D609BF-829A-DB23-C2F1-276E85BBE827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CF0898C1-976B-08BC-5FC2-46085A2E1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337" y="2532911"/>
            <a:ext cx="9283326" cy="179217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OPEN NATIONAL KYUS</a:t>
            </a:r>
            <a:br>
              <a:rPr lang="fr-FR" sz="4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fr-FR" sz="4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&amp;</a:t>
            </a:r>
            <a:br>
              <a:rPr lang="fr-FR" sz="4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fr-FR" sz="4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CIRCUITS TERRITORIAUX</a:t>
            </a:r>
            <a:endParaRPr lang="fr-FR" sz="4800" noProof="0" dirty="0"/>
          </a:p>
        </p:txBody>
      </p:sp>
    </p:spTree>
    <p:extLst>
      <p:ext uri="{BB962C8B-B14F-4D97-AF65-F5344CB8AC3E}">
        <p14:creationId xmlns:p14="http://schemas.microsoft.com/office/powerpoint/2010/main" val="2649067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9819F-AAB0-CA2D-E780-6F0F87819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3EA6918-BD8E-DBB1-84F3-4275AEECC9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9366" y="239355"/>
            <a:ext cx="8982098" cy="341313"/>
          </a:xfrm>
        </p:spPr>
        <p:txBody>
          <a:bodyPr/>
          <a:lstStyle/>
          <a:p>
            <a:r>
              <a:rPr lang="fr-FR" sz="2000" noProof="0" dirty="0"/>
              <a:t>PROPOSITIONS OFFRE LOISIR KYUS ADULTES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4C2594-DD6E-2759-B6CA-4F81E2A16054}"/>
              </a:ext>
            </a:extLst>
          </p:cNvPr>
          <p:cNvGrpSpPr/>
          <p:nvPr/>
        </p:nvGrpSpPr>
        <p:grpSpPr>
          <a:xfrm>
            <a:off x="116724" y="1941258"/>
            <a:ext cx="515922" cy="488282"/>
            <a:chOff x="2322894" y="2771352"/>
            <a:chExt cx="1895541" cy="1896013"/>
          </a:xfrm>
        </p:grpSpPr>
        <p:sp>
          <p:nvSpPr>
            <p:cNvPr id="14" name="Shape 424">
              <a:extLst>
                <a:ext uri="{FF2B5EF4-FFF2-40B4-BE49-F238E27FC236}">
                  <a16:creationId xmlns:a16="http://schemas.microsoft.com/office/drawing/2014/main" id="{6884F3A2-E261-8BD9-71D4-A8D0C123DE8B}"/>
                </a:ext>
              </a:extLst>
            </p:cNvPr>
            <p:cNvSpPr/>
            <p:nvPr/>
          </p:nvSpPr>
          <p:spPr>
            <a:xfrm rot="11488047">
              <a:off x="2322894" y="2771352"/>
              <a:ext cx="1895541" cy="189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99" y="10800"/>
                  </a:moveTo>
                  <a:cubicBezTo>
                    <a:pt x="5499" y="7872"/>
                    <a:pt x="7872" y="5499"/>
                    <a:pt x="10800" y="5499"/>
                  </a:cubicBezTo>
                  <a:cubicBezTo>
                    <a:pt x="13727" y="5499"/>
                    <a:pt x="16101" y="7872"/>
                    <a:pt x="16101" y="10800"/>
                  </a:cubicBezTo>
                  <a:cubicBezTo>
                    <a:pt x="16101" y="13727"/>
                    <a:pt x="13727" y="16101"/>
                    <a:pt x="10800" y="16101"/>
                  </a:cubicBezTo>
                  <a:cubicBezTo>
                    <a:pt x="7872" y="16101"/>
                    <a:pt x="5499" y="13727"/>
                    <a:pt x="5499" y="10800"/>
                  </a:cubicBezTo>
                  <a:close/>
                  <a:moveTo>
                    <a:pt x="0" y="9882"/>
                  </a:moveTo>
                  <a:lnTo>
                    <a:pt x="0" y="11719"/>
                  </a:lnTo>
                  <a:cubicBezTo>
                    <a:pt x="0" y="12203"/>
                    <a:pt x="397" y="12600"/>
                    <a:pt x="882" y="12600"/>
                  </a:cubicBezTo>
                  <a:lnTo>
                    <a:pt x="1963" y="12600"/>
                  </a:lnTo>
                  <a:cubicBezTo>
                    <a:pt x="2448" y="12600"/>
                    <a:pt x="2965" y="12978"/>
                    <a:pt x="3113" y="13440"/>
                  </a:cubicBezTo>
                  <a:lnTo>
                    <a:pt x="3495" y="14369"/>
                  </a:lnTo>
                  <a:cubicBezTo>
                    <a:pt x="3719" y="14800"/>
                    <a:pt x="3622" y="15433"/>
                    <a:pt x="3279" y="15776"/>
                  </a:cubicBezTo>
                  <a:lnTo>
                    <a:pt x="2514" y="16541"/>
                  </a:lnTo>
                  <a:cubicBezTo>
                    <a:pt x="2171" y="16884"/>
                    <a:pt x="2171" y="17444"/>
                    <a:pt x="2514" y="17788"/>
                  </a:cubicBezTo>
                  <a:lnTo>
                    <a:pt x="3812" y="19086"/>
                  </a:lnTo>
                  <a:cubicBezTo>
                    <a:pt x="4155" y="19429"/>
                    <a:pt x="4717" y="19429"/>
                    <a:pt x="5060" y="19086"/>
                  </a:cubicBezTo>
                  <a:lnTo>
                    <a:pt x="5825" y="18321"/>
                  </a:lnTo>
                  <a:cubicBezTo>
                    <a:pt x="6168" y="17978"/>
                    <a:pt x="6800" y="17880"/>
                    <a:pt x="7230" y="18105"/>
                  </a:cubicBezTo>
                  <a:lnTo>
                    <a:pt x="8160" y="18487"/>
                  </a:lnTo>
                  <a:cubicBezTo>
                    <a:pt x="8622" y="18634"/>
                    <a:pt x="9000" y="19152"/>
                    <a:pt x="9000" y="19637"/>
                  </a:cubicBezTo>
                  <a:lnTo>
                    <a:pt x="9000" y="20719"/>
                  </a:lnTo>
                  <a:cubicBezTo>
                    <a:pt x="9000" y="21203"/>
                    <a:pt x="9396" y="21600"/>
                    <a:pt x="9881" y="21600"/>
                  </a:cubicBezTo>
                  <a:lnTo>
                    <a:pt x="11718" y="21600"/>
                  </a:lnTo>
                  <a:cubicBezTo>
                    <a:pt x="12203" y="21600"/>
                    <a:pt x="12600" y="21203"/>
                    <a:pt x="12600" y="20719"/>
                  </a:cubicBezTo>
                  <a:lnTo>
                    <a:pt x="12600" y="19637"/>
                  </a:lnTo>
                  <a:cubicBezTo>
                    <a:pt x="12600" y="19152"/>
                    <a:pt x="12978" y="18634"/>
                    <a:pt x="13439" y="18487"/>
                  </a:cubicBezTo>
                  <a:lnTo>
                    <a:pt x="14370" y="18105"/>
                  </a:lnTo>
                  <a:cubicBezTo>
                    <a:pt x="14800" y="17880"/>
                    <a:pt x="15432" y="17978"/>
                    <a:pt x="15775" y="18321"/>
                  </a:cubicBezTo>
                  <a:lnTo>
                    <a:pt x="16540" y="19086"/>
                  </a:lnTo>
                  <a:cubicBezTo>
                    <a:pt x="16883" y="19429"/>
                    <a:pt x="17444" y="19429"/>
                    <a:pt x="17787" y="19086"/>
                  </a:cubicBezTo>
                  <a:lnTo>
                    <a:pt x="19086" y="17788"/>
                  </a:lnTo>
                  <a:cubicBezTo>
                    <a:pt x="19429" y="17444"/>
                    <a:pt x="19429" y="16884"/>
                    <a:pt x="19086" y="16541"/>
                  </a:cubicBezTo>
                  <a:lnTo>
                    <a:pt x="18321" y="15776"/>
                  </a:lnTo>
                  <a:cubicBezTo>
                    <a:pt x="17978" y="15433"/>
                    <a:pt x="17881" y="14800"/>
                    <a:pt x="18105" y="14369"/>
                  </a:cubicBezTo>
                  <a:lnTo>
                    <a:pt x="18486" y="13440"/>
                  </a:lnTo>
                  <a:cubicBezTo>
                    <a:pt x="18634" y="12978"/>
                    <a:pt x="19152" y="12600"/>
                    <a:pt x="19637" y="12600"/>
                  </a:cubicBezTo>
                  <a:lnTo>
                    <a:pt x="20718" y="12600"/>
                  </a:lnTo>
                  <a:cubicBezTo>
                    <a:pt x="21203" y="12600"/>
                    <a:pt x="21600" y="12203"/>
                    <a:pt x="21600" y="11719"/>
                  </a:cubicBezTo>
                  <a:lnTo>
                    <a:pt x="21600" y="9882"/>
                  </a:lnTo>
                  <a:cubicBezTo>
                    <a:pt x="21600" y="9397"/>
                    <a:pt x="21203" y="9000"/>
                    <a:pt x="20718" y="9000"/>
                  </a:cubicBezTo>
                  <a:lnTo>
                    <a:pt x="19637" y="9000"/>
                  </a:lnTo>
                  <a:cubicBezTo>
                    <a:pt x="19152" y="9000"/>
                    <a:pt x="18634" y="8622"/>
                    <a:pt x="18486" y="8161"/>
                  </a:cubicBezTo>
                  <a:lnTo>
                    <a:pt x="18105" y="7230"/>
                  </a:lnTo>
                  <a:cubicBezTo>
                    <a:pt x="17881" y="6800"/>
                    <a:pt x="17978" y="6168"/>
                    <a:pt x="18321" y="5825"/>
                  </a:cubicBezTo>
                  <a:lnTo>
                    <a:pt x="19086" y="5059"/>
                  </a:lnTo>
                  <a:cubicBezTo>
                    <a:pt x="19429" y="4717"/>
                    <a:pt x="19429" y="4156"/>
                    <a:pt x="19086" y="3812"/>
                  </a:cubicBezTo>
                  <a:lnTo>
                    <a:pt x="17787" y="2514"/>
                  </a:lnTo>
                  <a:cubicBezTo>
                    <a:pt x="17444" y="2171"/>
                    <a:pt x="16883" y="2171"/>
                    <a:pt x="16540" y="2514"/>
                  </a:cubicBezTo>
                  <a:lnTo>
                    <a:pt x="15775" y="3279"/>
                  </a:lnTo>
                  <a:cubicBezTo>
                    <a:pt x="15432" y="3622"/>
                    <a:pt x="14800" y="3719"/>
                    <a:pt x="14370" y="3495"/>
                  </a:cubicBezTo>
                  <a:lnTo>
                    <a:pt x="13439" y="3113"/>
                  </a:lnTo>
                  <a:cubicBezTo>
                    <a:pt x="12978" y="2965"/>
                    <a:pt x="12600" y="2448"/>
                    <a:pt x="12600" y="1963"/>
                  </a:cubicBezTo>
                  <a:lnTo>
                    <a:pt x="12600" y="882"/>
                  </a:lnTo>
                  <a:cubicBezTo>
                    <a:pt x="12600" y="396"/>
                    <a:pt x="12203" y="0"/>
                    <a:pt x="11718" y="0"/>
                  </a:cubicBezTo>
                  <a:lnTo>
                    <a:pt x="9881" y="0"/>
                  </a:lnTo>
                  <a:cubicBezTo>
                    <a:pt x="9396" y="0"/>
                    <a:pt x="9000" y="396"/>
                    <a:pt x="9000" y="882"/>
                  </a:cubicBezTo>
                  <a:lnTo>
                    <a:pt x="9000" y="1963"/>
                  </a:lnTo>
                  <a:cubicBezTo>
                    <a:pt x="9000" y="2448"/>
                    <a:pt x="8622" y="2965"/>
                    <a:pt x="8160" y="3113"/>
                  </a:cubicBezTo>
                  <a:lnTo>
                    <a:pt x="7230" y="3495"/>
                  </a:lnTo>
                  <a:cubicBezTo>
                    <a:pt x="6800" y="3719"/>
                    <a:pt x="6168" y="3622"/>
                    <a:pt x="5825" y="3279"/>
                  </a:cubicBezTo>
                  <a:lnTo>
                    <a:pt x="5060" y="2514"/>
                  </a:lnTo>
                  <a:cubicBezTo>
                    <a:pt x="4717" y="2171"/>
                    <a:pt x="4155" y="2171"/>
                    <a:pt x="3812" y="2514"/>
                  </a:cubicBezTo>
                  <a:lnTo>
                    <a:pt x="2514" y="3812"/>
                  </a:lnTo>
                  <a:cubicBezTo>
                    <a:pt x="2171" y="4156"/>
                    <a:pt x="2171" y="4717"/>
                    <a:pt x="2514" y="5059"/>
                  </a:cubicBezTo>
                  <a:lnTo>
                    <a:pt x="3279" y="5825"/>
                  </a:lnTo>
                  <a:cubicBezTo>
                    <a:pt x="3622" y="6168"/>
                    <a:pt x="3719" y="6800"/>
                    <a:pt x="3495" y="7230"/>
                  </a:cubicBezTo>
                  <a:lnTo>
                    <a:pt x="3113" y="8161"/>
                  </a:lnTo>
                  <a:cubicBezTo>
                    <a:pt x="2965" y="8622"/>
                    <a:pt x="2448" y="9000"/>
                    <a:pt x="1963" y="9000"/>
                  </a:cubicBezTo>
                  <a:lnTo>
                    <a:pt x="882" y="9000"/>
                  </a:lnTo>
                  <a:cubicBezTo>
                    <a:pt x="397" y="9000"/>
                    <a:pt x="0" y="9397"/>
                    <a:pt x="0" y="9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A0096"/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noProof="0" dirty="0">
                <a:solidFill>
                  <a:schemeClr val="lt1"/>
                </a:solidFill>
              </a:endParaRPr>
            </a:p>
          </p:txBody>
        </p:sp>
        <p:pic>
          <p:nvPicPr>
            <p:cNvPr id="15" name="Graphique 46">
              <a:extLst>
                <a:ext uri="{FF2B5EF4-FFF2-40B4-BE49-F238E27FC236}">
                  <a16:creationId xmlns:a16="http://schemas.microsoft.com/office/drawing/2014/main" id="{EF5A5D91-7A32-03C4-BB34-2E467BF3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87139" y="3432670"/>
              <a:ext cx="587578" cy="587578"/>
            </a:xfrm>
            <a:prstGeom prst="rect">
              <a:avLst/>
            </a:prstGeom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</p:pic>
      </p:grpSp>
      <p:sp>
        <p:nvSpPr>
          <p:cNvPr id="16" name="Espace réservé du texte 52">
            <a:extLst>
              <a:ext uri="{FF2B5EF4-FFF2-40B4-BE49-F238E27FC236}">
                <a16:creationId xmlns:a16="http://schemas.microsoft.com/office/drawing/2014/main" id="{326BD99F-7D9D-AC45-4906-816FFB442523}"/>
              </a:ext>
            </a:extLst>
          </p:cNvPr>
          <p:cNvSpPr txBox="1">
            <a:spLocks/>
          </p:cNvSpPr>
          <p:nvPr/>
        </p:nvSpPr>
        <p:spPr>
          <a:xfrm>
            <a:off x="808251" y="2029744"/>
            <a:ext cx="3546165" cy="568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Création d’un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open national kyu</a:t>
            </a:r>
            <a:endParaRPr lang="fr-FR" sz="1400" b="1" noProof="0" dirty="0">
              <a:solidFill>
                <a:srgbClr val="0A0096"/>
              </a:solidFill>
              <a:latin typeface="Montserrat" panose="00000500000000000000" pitchFamily="2" charset="0"/>
              <a:sym typeface="Wingdings" pitchFamily="2" charset="2"/>
            </a:endParaRPr>
          </a:p>
        </p:txBody>
      </p:sp>
      <p:sp>
        <p:nvSpPr>
          <p:cNvPr id="18" name="Shape 424">
            <a:extLst>
              <a:ext uri="{FF2B5EF4-FFF2-40B4-BE49-F238E27FC236}">
                <a16:creationId xmlns:a16="http://schemas.microsoft.com/office/drawing/2014/main" id="{E1EC1A10-2C7D-9596-CBA7-9A1E45FBEBE2}"/>
              </a:ext>
            </a:extLst>
          </p:cNvPr>
          <p:cNvSpPr/>
          <p:nvPr/>
        </p:nvSpPr>
        <p:spPr>
          <a:xfrm rot="11488047">
            <a:off x="135844" y="5381393"/>
            <a:ext cx="515922" cy="48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20" name="Espace réservé du texte 52">
            <a:extLst>
              <a:ext uri="{FF2B5EF4-FFF2-40B4-BE49-F238E27FC236}">
                <a16:creationId xmlns:a16="http://schemas.microsoft.com/office/drawing/2014/main" id="{C7144910-0B8E-6BC8-1ECF-AFCA1320C067}"/>
              </a:ext>
            </a:extLst>
          </p:cNvPr>
          <p:cNvSpPr txBox="1">
            <a:spLocks/>
          </p:cNvSpPr>
          <p:nvPr/>
        </p:nvSpPr>
        <p:spPr>
          <a:xfrm>
            <a:off x="847527" y="2725199"/>
            <a:ext cx="3160516" cy="4090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Réflexion sur le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règlement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 et sur un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format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 de compétition adapté au niveau des participants</a:t>
            </a:r>
          </a:p>
        </p:txBody>
      </p:sp>
      <p:sp>
        <p:nvSpPr>
          <p:cNvPr id="21" name="Shape 424">
            <a:extLst>
              <a:ext uri="{FF2B5EF4-FFF2-40B4-BE49-F238E27FC236}">
                <a16:creationId xmlns:a16="http://schemas.microsoft.com/office/drawing/2014/main" id="{E398F821-3B3D-E4B5-E644-6946A0ACE03F}"/>
              </a:ext>
            </a:extLst>
          </p:cNvPr>
          <p:cNvSpPr/>
          <p:nvPr/>
        </p:nvSpPr>
        <p:spPr>
          <a:xfrm rot="11488047">
            <a:off x="131586" y="3699768"/>
            <a:ext cx="515922" cy="48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22" name="Shape 424">
            <a:extLst>
              <a:ext uri="{FF2B5EF4-FFF2-40B4-BE49-F238E27FC236}">
                <a16:creationId xmlns:a16="http://schemas.microsoft.com/office/drawing/2014/main" id="{911C409B-CC7F-CBD5-BE16-1B223A2BB9FD}"/>
              </a:ext>
            </a:extLst>
          </p:cNvPr>
          <p:cNvSpPr/>
          <p:nvPr/>
        </p:nvSpPr>
        <p:spPr>
          <a:xfrm rot="11488047">
            <a:off x="116724" y="2874875"/>
            <a:ext cx="515922" cy="48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rgbClr val="040048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23" name="Espace réservé du texte 52">
            <a:extLst>
              <a:ext uri="{FF2B5EF4-FFF2-40B4-BE49-F238E27FC236}">
                <a16:creationId xmlns:a16="http://schemas.microsoft.com/office/drawing/2014/main" id="{4D04827C-1124-D956-2FB5-3EC65540EBA9}"/>
              </a:ext>
            </a:extLst>
          </p:cNvPr>
          <p:cNvSpPr txBox="1">
            <a:spLocks/>
          </p:cNvSpPr>
          <p:nvPr/>
        </p:nvSpPr>
        <p:spPr>
          <a:xfrm>
            <a:off x="852043" y="3803526"/>
            <a:ext cx="6312000" cy="341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Publics cibles :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Juniors – Seniors Kyus</a:t>
            </a:r>
            <a:endParaRPr lang="fr-FR" sz="1200" b="1" noProof="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Espace réservé du texte 52">
            <a:extLst>
              <a:ext uri="{FF2B5EF4-FFF2-40B4-BE49-F238E27FC236}">
                <a16:creationId xmlns:a16="http://schemas.microsoft.com/office/drawing/2014/main" id="{803183A5-B281-3175-3E31-5E5C91197507}"/>
              </a:ext>
            </a:extLst>
          </p:cNvPr>
          <p:cNvSpPr txBox="1">
            <a:spLocks/>
          </p:cNvSpPr>
          <p:nvPr/>
        </p:nvSpPr>
        <p:spPr>
          <a:xfrm>
            <a:off x="852042" y="4681207"/>
            <a:ext cx="11251760" cy="341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Recensement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 des circuits kyus organisés sur chaque territoire pour projeter l’élaboration d’un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calendrier ou d’un circuit national</a:t>
            </a:r>
          </a:p>
        </p:txBody>
      </p:sp>
      <p:sp>
        <p:nvSpPr>
          <p:cNvPr id="27" name="Shape 424">
            <a:extLst>
              <a:ext uri="{FF2B5EF4-FFF2-40B4-BE49-F238E27FC236}">
                <a16:creationId xmlns:a16="http://schemas.microsoft.com/office/drawing/2014/main" id="{103E4FBF-4E31-39BA-3DBA-4BA2D6713B75}"/>
              </a:ext>
            </a:extLst>
          </p:cNvPr>
          <p:cNvSpPr/>
          <p:nvPr/>
        </p:nvSpPr>
        <p:spPr>
          <a:xfrm rot="11488047">
            <a:off x="131587" y="4612507"/>
            <a:ext cx="515922" cy="48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pic>
        <p:nvPicPr>
          <p:cNvPr id="33" name="Graphique 32" descr="Public cible avec un remplissage uni">
            <a:extLst>
              <a:ext uri="{FF2B5EF4-FFF2-40B4-BE49-F238E27FC236}">
                <a16:creationId xmlns:a16="http://schemas.microsoft.com/office/drawing/2014/main" id="{7A84A7A2-AE9F-E88E-8EAE-BD6701AAF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382" y="3829972"/>
            <a:ext cx="208330" cy="208330"/>
          </a:xfrm>
          <a:prstGeom prst="rect">
            <a:avLst/>
          </a:prstGeom>
        </p:spPr>
      </p:pic>
      <p:pic>
        <p:nvPicPr>
          <p:cNvPr id="35" name="Graphique 34" descr="Point d’interrogation avec un remplissage uni">
            <a:extLst>
              <a:ext uri="{FF2B5EF4-FFF2-40B4-BE49-F238E27FC236}">
                <a16:creationId xmlns:a16="http://schemas.microsoft.com/office/drawing/2014/main" id="{7B6B7606-E55A-8975-E390-C29EDF3D6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461" y="3025007"/>
            <a:ext cx="172604" cy="172604"/>
          </a:xfrm>
          <a:prstGeom prst="rect">
            <a:avLst/>
          </a:prstGeom>
        </p:spPr>
      </p:pic>
      <p:pic>
        <p:nvPicPr>
          <p:cNvPr id="38" name="Graphique 37" descr="Pièces de puzzle avec un remplissage uni">
            <a:extLst>
              <a:ext uri="{FF2B5EF4-FFF2-40B4-BE49-F238E27FC236}">
                <a16:creationId xmlns:a16="http://schemas.microsoft.com/office/drawing/2014/main" id="{BDFFAF05-31A0-D637-FAB6-EBD536F769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1461" y="4727477"/>
            <a:ext cx="218025" cy="2340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EE93F0-F057-64A3-6F38-BB4AF8BD3D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5037" y="941913"/>
            <a:ext cx="9191246" cy="3358116"/>
          </a:xfrm>
          <a:prstGeom prst="rect">
            <a:avLst/>
          </a:prstGeom>
        </p:spPr>
      </p:pic>
      <p:pic>
        <p:nvPicPr>
          <p:cNvPr id="9" name="Graphique 8" descr="Calendrier journalier avec un remplissage uni">
            <a:extLst>
              <a:ext uri="{FF2B5EF4-FFF2-40B4-BE49-F238E27FC236}">
                <a16:creationId xmlns:a16="http://schemas.microsoft.com/office/drawing/2014/main" id="{56FC5565-9EC3-61A5-7FD1-CBA93FFAB2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288122" y="5524109"/>
            <a:ext cx="202850" cy="202850"/>
          </a:xfrm>
          <a:prstGeom prst="rect">
            <a:avLst/>
          </a:prstGeom>
        </p:spPr>
      </p:pic>
      <p:sp>
        <p:nvSpPr>
          <p:cNvPr id="10" name="Espace réservé du texte 52">
            <a:extLst>
              <a:ext uri="{FF2B5EF4-FFF2-40B4-BE49-F238E27FC236}">
                <a16:creationId xmlns:a16="http://schemas.microsoft.com/office/drawing/2014/main" id="{8A85F891-1C85-0C83-6F24-0B25A6D0906F}"/>
              </a:ext>
            </a:extLst>
          </p:cNvPr>
          <p:cNvSpPr txBox="1">
            <a:spLocks/>
          </p:cNvSpPr>
          <p:nvPr/>
        </p:nvSpPr>
        <p:spPr>
          <a:xfrm>
            <a:off x="872824" y="5483339"/>
            <a:ext cx="8464215" cy="341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Fixer une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date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 au Dojo de Paris ou à Villebon pour l’organisation de l’Open National</a:t>
            </a:r>
          </a:p>
        </p:txBody>
      </p:sp>
    </p:spTree>
    <p:extLst>
      <p:ext uri="{BB962C8B-B14F-4D97-AF65-F5344CB8AC3E}">
        <p14:creationId xmlns:p14="http://schemas.microsoft.com/office/powerpoint/2010/main" val="341665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8" grpId="1" animBg="1"/>
      <p:bldP spid="20" grpId="0"/>
      <p:bldP spid="21" grpId="0" animBg="1"/>
      <p:bldP spid="21" grpId="1" animBg="1"/>
      <p:bldP spid="22" grpId="0" animBg="1"/>
      <p:bldP spid="22" grpId="1" animBg="1"/>
      <p:bldP spid="23" grpId="0"/>
      <p:bldP spid="24" grpId="0"/>
      <p:bldP spid="27" grpId="0" animBg="1"/>
      <p:bldP spid="27" grpId="1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5E18C-D170-E3B9-07F6-DB270ADB5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1FAB926B-C04A-F5FB-2EEA-56B79D68AEBD}"/>
              </a:ext>
            </a:extLst>
          </p:cNvPr>
          <p:cNvGrpSpPr/>
          <p:nvPr/>
        </p:nvGrpSpPr>
        <p:grpSpPr>
          <a:xfrm>
            <a:off x="9000281" y="449891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E9D43725-2832-B553-85ED-621CDD0CAAB9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8" name="Forme libre : forme 25">
              <a:extLst>
                <a:ext uri="{FF2B5EF4-FFF2-40B4-BE49-F238E27FC236}">
                  <a16:creationId xmlns:a16="http://schemas.microsoft.com/office/drawing/2014/main" id="{4BBA8B70-51AB-E146-E4DC-07CF38DC117C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9" name="Forme libre : forme 26">
              <a:extLst>
                <a:ext uri="{FF2B5EF4-FFF2-40B4-BE49-F238E27FC236}">
                  <a16:creationId xmlns:a16="http://schemas.microsoft.com/office/drawing/2014/main" id="{E9F3843F-2B89-F93C-86BE-AEC8565A9FF0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10" name="Forme libre : forme 27">
              <a:extLst>
                <a:ext uri="{FF2B5EF4-FFF2-40B4-BE49-F238E27FC236}">
                  <a16:creationId xmlns:a16="http://schemas.microsoft.com/office/drawing/2014/main" id="{DCDB0C8A-FD01-F32E-2CB5-6C9AA25D3B36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1" name="Forme libre : forme 28">
              <a:extLst>
                <a:ext uri="{FF2B5EF4-FFF2-40B4-BE49-F238E27FC236}">
                  <a16:creationId xmlns:a16="http://schemas.microsoft.com/office/drawing/2014/main" id="{F17EBE36-DC0F-6801-9246-B153FAF44D4B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2" name="Forme libre : forme 29">
              <a:extLst>
                <a:ext uri="{FF2B5EF4-FFF2-40B4-BE49-F238E27FC236}">
                  <a16:creationId xmlns:a16="http://schemas.microsoft.com/office/drawing/2014/main" id="{A66E6AA2-E8EE-7A71-4CDB-47BD1AF5F5DA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4" name="Forme libre : forme 33">
              <a:extLst>
                <a:ext uri="{FF2B5EF4-FFF2-40B4-BE49-F238E27FC236}">
                  <a16:creationId xmlns:a16="http://schemas.microsoft.com/office/drawing/2014/main" id="{4A1892F7-4CDC-3A68-65A3-F44A25BBD726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0DB997D9-44A4-5620-5184-B0468C309A3A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7" name="Forme libre : forme 39">
              <a:extLst>
                <a:ext uri="{FF2B5EF4-FFF2-40B4-BE49-F238E27FC236}">
                  <a16:creationId xmlns:a16="http://schemas.microsoft.com/office/drawing/2014/main" id="{9261245F-B980-3DBF-87D1-DD476F553F48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8" name="Forme libre : forme 55">
              <a:extLst>
                <a:ext uri="{FF2B5EF4-FFF2-40B4-BE49-F238E27FC236}">
                  <a16:creationId xmlns:a16="http://schemas.microsoft.com/office/drawing/2014/main" id="{551F7A78-63AA-2195-9A13-C4059177CDED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3" name="Forme libre : forme 56">
              <a:extLst>
                <a:ext uri="{FF2B5EF4-FFF2-40B4-BE49-F238E27FC236}">
                  <a16:creationId xmlns:a16="http://schemas.microsoft.com/office/drawing/2014/main" id="{C622FB03-B268-D6B7-54D7-0C1ABB81B31A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5" name="Forme libre : forme 57">
              <a:extLst>
                <a:ext uri="{FF2B5EF4-FFF2-40B4-BE49-F238E27FC236}">
                  <a16:creationId xmlns:a16="http://schemas.microsoft.com/office/drawing/2014/main" id="{19E2FB4B-9F8B-C30B-136E-BA9CBA74C5F7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5DCBBE7A-F554-EC84-4ED4-0876631C1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337" y="3061210"/>
            <a:ext cx="9283326" cy="7355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KODOMO CHALLENGE</a:t>
            </a:r>
            <a:endParaRPr lang="fr-FR" sz="4800" noProof="0" dirty="0"/>
          </a:p>
        </p:txBody>
      </p:sp>
    </p:spTree>
    <p:extLst>
      <p:ext uri="{BB962C8B-B14F-4D97-AF65-F5344CB8AC3E}">
        <p14:creationId xmlns:p14="http://schemas.microsoft.com/office/powerpoint/2010/main" val="199320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E0FD03-9711-C946-E7C9-13E6904BCE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28357" y="318781"/>
            <a:ext cx="8965277" cy="341313"/>
          </a:xfrm>
        </p:spPr>
        <p:txBody>
          <a:bodyPr/>
          <a:lstStyle/>
          <a:p>
            <a:r>
              <a:rPr lang="fr-FR" sz="2000" noProof="0" dirty="0"/>
              <a:t>FORMAT NATIONAL ANIMATION ENFANTS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E58D3FA-34BC-B6ED-5830-CC475039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370" y="830406"/>
            <a:ext cx="2656630" cy="3057872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43137"/>
              </a:srgbClr>
            </a:outerShdw>
            <a:reflection stA="0" endPos="65000" dist="50800" dir="5400000" sy="-100000" algn="bl" rotWithShape="0"/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9065A1BD-8313-060D-87A8-FE51EB257F72}"/>
              </a:ext>
            </a:extLst>
          </p:cNvPr>
          <p:cNvGrpSpPr/>
          <p:nvPr/>
        </p:nvGrpSpPr>
        <p:grpSpPr>
          <a:xfrm>
            <a:off x="101682" y="1209722"/>
            <a:ext cx="515922" cy="488282"/>
            <a:chOff x="2322894" y="2771352"/>
            <a:chExt cx="1895541" cy="1896013"/>
          </a:xfrm>
        </p:grpSpPr>
        <p:sp>
          <p:nvSpPr>
            <p:cNvPr id="14" name="Shape 424">
              <a:extLst>
                <a:ext uri="{FF2B5EF4-FFF2-40B4-BE49-F238E27FC236}">
                  <a16:creationId xmlns:a16="http://schemas.microsoft.com/office/drawing/2014/main" id="{43C59CC2-CEFF-5FDE-52DA-5CE155AAAC41}"/>
                </a:ext>
              </a:extLst>
            </p:cNvPr>
            <p:cNvSpPr/>
            <p:nvPr/>
          </p:nvSpPr>
          <p:spPr>
            <a:xfrm rot="11488047">
              <a:off x="2322894" y="2771352"/>
              <a:ext cx="1895541" cy="189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99" y="10800"/>
                  </a:moveTo>
                  <a:cubicBezTo>
                    <a:pt x="5499" y="7872"/>
                    <a:pt x="7872" y="5499"/>
                    <a:pt x="10800" y="5499"/>
                  </a:cubicBezTo>
                  <a:cubicBezTo>
                    <a:pt x="13727" y="5499"/>
                    <a:pt x="16101" y="7872"/>
                    <a:pt x="16101" y="10800"/>
                  </a:cubicBezTo>
                  <a:cubicBezTo>
                    <a:pt x="16101" y="13727"/>
                    <a:pt x="13727" y="16101"/>
                    <a:pt x="10800" y="16101"/>
                  </a:cubicBezTo>
                  <a:cubicBezTo>
                    <a:pt x="7872" y="16101"/>
                    <a:pt x="5499" y="13727"/>
                    <a:pt x="5499" y="10800"/>
                  </a:cubicBezTo>
                  <a:close/>
                  <a:moveTo>
                    <a:pt x="0" y="9882"/>
                  </a:moveTo>
                  <a:lnTo>
                    <a:pt x="0" y="11719"/>
                  </a:lnTo>
                  <a:cubicBezTo>
                    <a:pt x="0" y="12203"/>
                    <a:pt x="397" y="12600"/>
                    <a:pt x="882" y="12600"/>
                  </a:cubicBezTo>
                  <a:lnTo>
                    <a:pt x="1963" y="12600"/>
                  </a:lnTo>
                  <a:cubicBezTo>
                    <a:pt x="2448" y="12600"/>
                    <a:pt x="2965" y="12978"/>
                    <a:pt x="3113" y="13440"/>
                  </a:cubicBezTo>
                  <a:lnTo>
                    <a:pt x="3495" y="14369"/>
                  </a:lnTo>
                  <a:cubicBezTo>
                    <a:pt x="3719" y="14800"/>
                    <a:pt x="3622" y="15433"/>
                    <a:pt x="3279" y="15776"/>
                  </a:cubicBezTo>
                  <a:lnTo>
                    <a:pt x="2514" y="16541"/>
                  </a:lnTo>
                  <a:cubicBezTo>
                    <a:pt x="2171" y="16884"/>
                    <a:pt x="2171" y="17444"/>
                    <a:pt x="2514" y="17788"/>
                  </a:cubicBezTo>
                  <a:lnTo>
                    <a:pt x="3812" y="19086"/>
                  </a:lnTo>
                  <a:cubicBezTo>
                    <a:pt x="4155" y="19429"/>
                    <a:pt x="4717" y="19429"/>
                    <a:pt x="5060" y="19086"/>
                  </a:cubicBezTo>
                  <a:lnTo>
                    <a:pt x="5825" y="18321"/>
                  </a:lnTo>
                  <a:cubicBezTo>
                    <a:pt x="6168" y="17978"/>
                    <a:pt x="6800" y="17880"/>
                    <a:pt x="7230" y="18105"/>
                  </a:cubicBezTo>
                  <a:lnTo>
                    <a:pt x="8160" y="18487"/>
                  </a:lnTo>
                  <a:cubicBezTo>
                    <a:pt x="8622" y="18634"/>
                    <a:pt x="9000" y="19152"/>
                    <a:pt x="9000" y="19637"/>
                  </a:cubicBezTo>
                  <a:lnTo>
                    <a:pt x="9000" y="20719"/>
                  </a:lnTo>
                  <a:cubicBezTo>
                    <a:pt x="9000" y="21203"/>
                    <a:pt x="9396" y="21600"/>
                    <a:pt x="9881" y="21600"/>
                  </a:cubicBezTo>
                  <a:lnTo>
                    <a:pt x="11718" y="21600"/>
                  </a:lnTo>
                  <a:cubicBezTo>
                    <a:pt x="12203" y="21600"/>
                    <a:pt x="12600" y="21203"/>
                    <a:pt x="12600" y="20719"/>
                  </a:cubicBezTo>
                  <a:lnTo>
                    <a:pt x="12600" y="19637"/>
                  </a:lnTo>
                  <a:cubicBezTo>
                    <a:pt x="12600" y="19152"/>
                    <a:pt x="12978" y="18634"/>
                    <a:pt x="13439" y="18487"/>
                  </a:cubicBezTo>
                  <a:lnTo>
                    <a:pt x="14370" y="18105"/>
                  </a:lnTo>
                  <a:cubicBezTo>
                    <a:pt x="14800" y="17880"/>
                    <a:pt x="15432" y="17978"/>
                    <a:pt x="15775" y="18321"/>
                  </a:cubicBezTo>
                  <a:lnTo>
                    <a:pt x="16540" y="19086"/>
                  </a:lnTo>
                  <a:cubicBezTo>
                    <a:pt x="16883" y="19429"/>
                    <a:pt x="17444" y="19429"/>
                    <a:pt x="17787" y="19086"/>
                  </a:cubicBezTo>
                  <a:lnTo>
                    <a:pt x="19086" y="17788"/>
                  </a:lnTo>
                  <a:cubicBezTo>
                    <a:pt x="19429" y="17444"/>
                    <a:pt x="19429" y="16884"/>
                    <a:pt x="19086" y="16541"/>
                  </a:cubicBezTo>
                  <a:lnTo>
                    <a:pt x="18321" y="15776"/>
                  </a:lnTo>
                  <a:cubicBezTo>
                    <a:pt x="17978" y="15433"/>
                    <a:pt x="17881" y="14800"/>
                    <a:pt x="18105" y="14369"/>
                  </a:cubicBezTo>
                  <a:lnTo>
                    <a:pt x="18486" y="13440"/>
                  </a:lnTo>
                  <a:cubicBezTo>
                    <a:pt x="18634" y="12978"/>
                    <a:pt x="19152" y="12600"/>
                    <a:pt x="19637" y="12600"/>
                  </a:cubicBezTo>
                  <a:lnTo>
                    <a:pt x="20718" y="12600"/>
                  </a:lnTo>
                  <a:cubicBezTo>
                    <a:pt x="21203" y="12600"/>
                    <a:pt x="21600" y="12203"/>
                    <a:pt x="21600" y="11719"/>
                  </a:cubicBezTo>
                  <a:lnTo>
                    <a:pt x="21600" y="9882"/>
                  </a:lnTo>
                  <a:cubicBezTo>
                    <a:pt x="21600" y="9397"/>
                    <a:pt x="21203" y="9000"/>
                    <a:pt x="20718" y="9000"/>
                  </a:cubicBezTo>
                  <a:lnTo>
                    <a:pt x="19637" y="9000"/>
                  </a:lnTo>
                  <a:cubicBezTo>
                    <a:pt x="19152" y="9000"/>
                    <a:pt x="18634" y="8622"/>
                    <a:pt x="18486" y="8161"/>
                  </a:cubicBezTo>
                  <a:lnTo>
                    <a:pt x="18105" y="7230"/>
                  </a:lnTo>
                  <a:cubicBezTo>
                    <a:pt x="17881" y="6800"/>
                    <a:pt x="17978" y="6168"/>
                    <a:pt x="18321" y="5825"/>
                  </a:cubicBezTo>
                  <a:lnTo>
                    <a:pt x="19086" y="5059"/>
                  </a:lnTo>
                  <a:cubicBezTo>
                    <a:pt x="19429" y="4717"/>
                    <a:pt x="19429" y="4156"/>
                    <a:pt x="19086" y="3812"/>
                  </a:cubicBezTo>
                  <a:lnTo>
                    <a:pt x="17787" y="2514"/>
                  </a:lnTo>
                  <a:cubicBezTo>
                    <a:pt x="17444" y="2171"/>
                    <a:pt x="16883" y="2171"/>
                    <a:pt x="16540" y="2514"/>
                  </a:cubicBezTo>
                  <a:lnTo>
                    <a:pt x="15775" y="3279"/>
                  </a:lnTo>
                  <a:cubicBezTo>
                    <a:pt x="15432" y="3622"/>
                    <a:pt x="14800" y="3719"/>
                    <a:pt x="14370" y="3495"/>
                  </a:cubicBezTo>
                  <a:lnTo>
                    <a:pt x="13439" y="3113"/>
                  </a:lnTo>
                  <a:cubicBezTo>
                    <a:pt x="12978" y="2965"/>
                    <a:pt x="12600" y="2448"/>
                    <a:pt x="12600" y="1963"/>
                  </a:cubicBezTo>
                  <a:lnTo>
                    <a:pt x="12600" y="882"/>
                  </a:lnTo>
                  <a:cubicBezTo>
                    <a:pt x="12600" y="396"/>
                    <a:pt x="12203" y="0"/>
                    <a:pt x="11718" y="0"/>
                  </a:cubicBezTo>
                  <a:lnTo>
                    <a:pt x="9881" y="0"/>
                  </a:lnTo>
                  <a:cubicBezTo>
                    <a:pt x="9396" y="0"/>
                    <a:pt x="9000" y="396"/>
                    <a:pt x="9000" y="882"/>
                  </a:cubicBezTo>
                  <a:lnTo>
                    <a:pt x="9000" y="1963"/>
                  </a:lnTo>
                  <a:cubicBezTo>
                    <a:pt x="9000" y="2448"/>
                    <a:pt x="8622" y="2965"/>
                    <a:pt x="8160" y="3113"/>
                  </a:cubicBezTo>
                  <a:lnTo>
                    <a:pt x="7230" y="3495"/>
                  </a:lnTo>
                  <a:cubicBezTo>
                    <a:pt x="6800" y="3719"/>
                    <a:pt x="6168" y="3622"/>
                    <a:pt x="5825" y="3279"/>
                  </a:cubicBezTo>
                  <a:lnTo>
                    <a:pt x="5060" y="2514"/>
                  </a:lnTo>
                  <a:cubicBezTo>
                    <a:pt x="4717" y="2171"/>
                    <a:pt x="4155" y="2171"/>
                    <a:pt x="3812" y="2514"/>
                  </a:cubicBezTo>
                  <a:lnTo>
                    <a:pt x="2514" y="3812"/>
                  </a:lnTo>
                  <a:cubicBezTo>
                    <a:pt x="2171" y="4156"/>
                    <a:pt x="2171" y="4717"/>
                    <a:pt x="2514" y="5059"/>
                  </a:cubicBezTo>
                  <a:lnTo>
                    <a:pt x="3279" y="5825"/>
                  </a:lnTo>
                  <a:cubicBezTo>
                    <a:pt x="3622" y="6168"/>
                    <a:pt x="3719" y="6800"/>
                    <a:pt x="3495" y="7230"/>
                  </a:cubicBezTo>
                  <a:lnTo>
                    <a:pt x="3113" y="8161"/>
                  </a:lnTo>
                  <a:cubicBezTo>
                    <a:pt x="2965" y="8622"/>
                    <a:pt x="2448" y="9000"/>
                    <a:pt x="1963" y="9000"/>
                  </a:cubicBezTo>
                  <a:lnTo>
                    <a:pt x="882" y="9000"/>
                  </a:lnTo>
                  <a:cubicBezTo>
                    <a:pt x="397" y="9000"/>
                    <a:pt x="0" y="9397"/>
                    <a:pt x="0" y="9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A0096"/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noProof="0" dirty="0">
                <a:solidFill>
                  <a:schemeClr val="lt1"/>
                </a:solidFill>
              </a:endParaRPr>
            </a:p>
          </p:txBody>
        </p:sp>
        <p:pic>
          <p:nvPicPr>
            <p:cNvPr id="15" name="Graphique 46">
              <a:extLst>
                <a:ext uri="{FF2B5EF4-FFF2-40B4-BE49-F238E27FC236}">
                  <a16:creationId xmlns:a16="http://schemas.microsoft.com/office/drawing/2014/main" id="{59F3B25E-D109-ABED-AEB6-7BDF74CA8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7139" y="3432670"/>
              <a:ext cx="587578" cy="587578"/>
            </a:xfrm>
            <a:prstGeom prst="rect">
              <a:avLst/>
            </a:prstGeom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</p:pic>
      </p:grpSp>
      <p:sp>
        <p:nvSpPr>
          <p:cNvPr id="16" name="Espace réservé du texte 52">
            <a:extLst>
              <a:ext uri="{FF2B5EF4-FFF2-40B4-BE49-F238E27FC236}">
                <a16:creationId xmlns:a16="http://schemas.microsoft.com/office/drawing/2014/main" id="{9F7C1FAB-F355-FF3B-240C-FE56ABD103CE}"/>
              </a:ext>
            </a:extLst>
          </p:cNvPr>
          <p:cNvSpPr txBox="1">
            <a:spLocks/>
          </p:cNvSpPr>
          <p:nvPr/>
        </p:nvSpPr>
        <p:spPr>
          <a:xfrm>
            <a:off x="806173" y="1130808"/>
            <a:ext cx="7340999" cy="568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Format national -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  <a:sym typeface="Wingdings" pitchFamily="2" charset="2"/>
              </a:rPr>
              <a:t>--&gt; Mise en œuvre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  <a:sym typeface="Wingdings" pitchFamily="2" charset="2"/>
              </a:rPr>
              <a:t>départementale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  <a:sym typeface="Wingdings" pitchFamily="2" charset="2"/>
              </a:rPr>
              <a:t> ou locale sur chaque OTD</a:t>
            </a:r>
          </a:p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  <a:sym typeface="Wingdings" pitchFamily="2" charset="2"/>
              </a:rPr>
              <a:t>Calendrier laissé libre à chaque OTD. Organisation sur un format court.</a:t>
            </a:r>
          </a:p>
        </p:txBody>
      </p:sp>
      <p:sp>
        <p:nvSpPr>
          <p:cNvPr id="18" name="Shape 424">
            <a:extLst>
              <a:ext uri="{FF2B5EF4-FFF2-40B4-BE49-F238E27FC236}">
                <a16:creationId xmlns:a16="http://schemas.microsoft.com/office/drawing/2014/main" id="{36CDCEFB-A7E2-0E7E-1DE3-CEE7007D3540}"/>
              </a:ext>
            </a:extLst>
          </p:cNvPr>
          <p:cNvSpPr/>
          <p:nvPr/>
        </p:nvSpPr>
        <p:spPr>
          <a:xfrm rot="11488047">
            <a:off x="133766" y="4548958"/>
            <a:ext cx="515922" cy="48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20" name="Espace réservé du texte 52">
            <a:extLst>
              <a:ext uri="{FF2B5EF4-FFF2-40B4-BE49-F238E27FC236}">
                <a16:creationId xmlns:a16="http://schemas.microsoft.com/office/drawing/2014/main" id="{7EBBA248-BC28-14BB-EA36-F885798427E4}"/>
              </a:ext>
            </a:extLst>
          </p:cNvPr>
          <p:cNvSpPr txBox="1">
            <a:spLocks/>
          </p:cNvSpPr>
          <p:nvPr/>
        </p:nvSpPr>
        <p:spPr>
          <a:xfrm>
            <a:off x="862844" y="2114230"/>
            <a:ext cx="6312000" cy="341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Intitulé de l’action à confirmer :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KODOMO CHALLENGE</a:t>
            </a:r>
          </a:p>
        </p:txBody>
      </p:sp>
      <p:sp>
        <p:nvSpPr>
          <p:cNvPr id="21" name="Shape 424">
            <a:extLst>
              <a:ext uri="{FF2B5EF4-FFF2-40B4-BE49-F238E27FC236}">
                <a16:creationId xmlns:a16="http://schemas.microsoft.com/office/drawing/2014/main" id="{FDA7FE72-F732-81B5-96C5-75676DA2DC6C}"/>
              </a:ext>
            </a:extLst>
          </p:cNvPr>
          <p:cNvSpPr/>
          <p:nvPr/>
        </p:nvSpPr>
        <p:spPr>
          <a:xfrm rot="11488047">
            <a:off x="129508" y="2867333"/>
            <a:ext cx="515922" cy="48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22" name="Shape 424">
            <a:extLst>
              <a:ext uri="{FF2B5EF4-FFF2-40B4-BE49-F238E27FC236}">
                <a16:creationId xmlns:a16="http://schemas.microsoft.com/office/drawing/2014/main" id="{D85DD26C-BD10-0E4A-61C3-589351CCC0C6}"/>
              </a:ext>
            </a:extLst>
          </p:cNvPr>
          <p:cNvSpPr/>
          <p:nvPr/>
        </p:nvSpPr>
        <p:spPr>
          <a:xfrm rot="11488047">
            <a:off x="114646" y="2042440"/>
            <a:ext cx="515922" cy="48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rgbClr val="040048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23" name="Espace réservé du texte 52">
            <a:extLst>
              <a:ext uri="{FF2B5EF4-FFF2-40B4-BE49-F238E27FC236}">
                <a16:creationId xmlns:a16="http://schemas.microsoft.com/office/drawing/2014/main" id="{704D31A8-A1DD-3B95-0573-AEDCA359309F}"/>
              </a:ext>
            </a:extLst>
          </p:cNvPr>
          <p:cNvSpPr txBox="1">
            <a:spLocks/>
          </p:cNvSpPr>
          <p:nvPr/>
        </p:nvSpPr>
        <p:spPr>
          <a:xfrm>
            <a:off x="849965" y="2927938"/>
            <a:ext cx="6312000" cy="341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Publics cibles :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Éveil Judo ---&gt; Poussins </a:t>
            </a:r>
          </a:p>
        </p:txBody>
      </p:sp>
      <p:sp>
        <p:nvSpPr>
          <p:cNvPr id="24" name="Espace réservé du texte 52">
            <a:extLst>
              <a:ext uri="{FF2B5EF4-FFF2-40B4-BE49-F238E27FC236}">
                <a16:creationId xmlns:a16="http://schemas.microsoft.com/office/drawing/2014/main" id="{0B8D882D-4657-B24F-7070-60A09464E8CB}"/>
              </a:ext>
            </a:extLst>
          </p:cNvPr>
          <p:cNvSpPr txBox="1">
            <a:spLocks/>
          </p:cNvSpPr>
          <p:nvPr/>
        </p:nvSpPr>
        <p:spPr>
          <a:xfrm>
            <a:off x="862844" y="3535240"/>
            <a:ext cx="6312000" cy="341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Contenus techniques sous formes d’ateliers où l’enfant va à « la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conquête des valeurs du code moral 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». Une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 expérience technique et pédagogique 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articulée autour du travail mené par </a:t>
            </a:r>
            <a:r>
              <a:rPr lang="fr-FR" sz="1400" b="1" noProof="0" dirty="0">
                <a:solidFill>
                  <a:srgbClr val="0A0096"/>
                </a:solidFill>
                <a:latin typeface="Montserrat" panose="00000500000000000000" pitchFamily="2" charset="0"/>
              </a:rPr>
              <a:t>l’enseignant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 dans le club sur ces catégories d’âges.</a:t>
            </a:r>
          </a:p>
        </p:txBody>
      </p:sp>
      <p:sp>
        <p:nvSpPr>
          <p:cNvPr id="27" name="Shape 424">
            <a:extLst>
              <a:ext uri="{FF2B5EF4-FFF2-40B4-BE49-F238E27FC236}">
                <a16:creationId xmlns:a16="http://schemas.microsoft.com/office/drawing/2014/main" id="{3A298D3C-FF1A-E82A-9FF1-2A403ED797A0}"/>
              </a:ext>
            </a:extLst>
          </p:cNvPr>
          <p:cNvSpPr/>
          <p:nvPr/>
        </p:nvSpPr>
        <p:spPr>
          <a:xfrm rot="11488047">
            <a:off x="129509" y="3680319"/>
            <a:ext cx="515922" cy="48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28" name="Espace réservé du texte 52">
            <a:extLst>
              <a:ext uri="{FF2B5EF4-FFF2-40B4-BE49-F238E27FC236}">
                <a16:creationId xmlns:a16="http://schemas.microsoft.com/office/drawing/2014/main" id="{316501AF-0130-D930-6F02-DA2B6F6BDD5C}"/>
              </a:ext>
            </a:extLst>
          </p:cNvPr>
          <p:cNvSpPr txBox="1">
            <a:spLocks/>
          </p:cNvSpPr>
          <p:nvPr/>
        </p:nvSpPr>
        <p:spPr>
          <a:xfrm>
            <a:off x="824206" y="4588407"/>
            <a:ext cx="7340999" cy="341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S’appuyer sur les expériences et animations connues (Disney Challenge et Trophée  </a:t>
            </a:r>
            <a:r>
              <a:rPr lang="fr-FR" sz="1400" noProof="0" dirty="0" err="1">
                <a:solidFill>
                  <a:srgbClr val="0A0096"/>
                </a:solidFill>
                <a:latin typeface="Montserrat" panose="00000500000000000000" pitchFamily="2" charset="0"/>
              </a:rPr>
              <a:t>Miguelito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 en Espagne). Expérimenter des ateliers « </a:t>
            </a:r>
            <a:r>
              <a:rPr lang="fr-FR" sz="1400" noProof="0" dirty="0" err="1">
                <a:solidFill>
                  <a:srgbClr val="0A0096"/>
                </a:solidFill>
                <a:latin typeface="Montserrat" panose="00000500000000000000" pitchFamily="2" charset="0"/>
              </a:rPr>
              <a:t>gammifiés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 » </a:t>
            </a:r>
          </a:p>
        </p:txBody>
      </p:sp>
      <p:pic>
        <p:nvPicPr>
          <p:cNvPr id="33" name="Graphique 32" descr="Public cible avec un remplissage uni">
            <a:extLst>
              <a:ext uri="{FF2B5EF4-FFF2-40B4-BE49-F238E27FC236}">
                <a16:creationId xmlns:a16="http://schemas.microsoft.com/office/drawing/2014/main" id="{28E4C1DD-E7EE-86E0-FD9A-A1120F560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304" y="2997537"/>
            <a:ext cx="208330" cy="208330"/>
          </a:xfrm>
          <a:prstGeom prst="rect">
            <a:avLst/>
          </a:prstGeom>
        </p:spPr>
      </p:pic>
      <p:pic>
        <p:nvPicPr>
          <p:cNvPr id="35" name="Graphique 34" descr="Point d’interrogation avec un remplissage uni">
            <a:extLst>
              <a:ext uri="{FF2B5EF4-FFF2-40B4-BE49-F238E27FC236}">
                <a16:creationId xmlns:a16="http://schemas.microsoft.com/office/drawing/2014/main" id="{BD648E46-6E5C-999B-918A-19CD387B1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383" y="2192572"/>
            <a:ext cx="172604" cy="172604"/>
          </a:xfrm>
          <a:prstGeom prst="rect">
            <a:avLst/>
          </a:prstGeom>
        </p:spPr>
      </p:pic>
      <p:pic>
        <p:nvPicPr>
          <p:cNvPr id="38" name="Graphique 37" descr="Pièces de puzzle avec un remplissage uni">
            <a:extLst>
              <a:ext uri="{FF2B5EF4-FFF2-40B4-BE49-F238E27FC236}">
                <a16:creationId xmlns:a16="http://schemas.microsoft.com/office/drawing/2014/main" id="{6670D6A9-294D-6A8F-A0E9-8F33ABA1E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383" y="3795289"/>
            <a:ext cx="218025" cy="234067"/>
          </a:xfrm>
          <a:prstGeom prst="rect">
            <a:avLst/>
          </a:prstGeom>
        </p:spPr>
      </p:pic>
      <p:pic>
        <p:nvPicPr>
          <p:cNvPr id="41" name="Graphique 40" descr="Interface utilisateur ou expérience utilisateur avec un remplissage uni">
            <a:extLst>
              <a:ext uri="{FF2B5EF4-FFF2-40B4-BE49-F238E27FC236}">
                <a16:creationId xmlns:a16="http://schemas.microsoft.com/office/drawing/2014/main" id="{8C205BEF-FB22-81E0-3C68-C284BF1197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6778" y="4700129"/>
            <a:ext cx="176416" cy="176416"/>
          </a:xfrm>
          <a:prstGeom prst="rect">
            <a:avLst/>
          </a:prstGeom>
        </p:spPr>
      </p:pic>
      <p:sp>
        <p:nvSpPr>
          <p:cNvPr id="43" name="Shape 421">
            <a:extLst>
              <a:ext uri="{FF2B5EF4-FFF2-40B4-BE49-F238E27FC236}">
                <a16:creationId xmlns:a16="http://schemas.microsoft.com/office/drawing/2014/main" id="{5F3F1049-B8DB-6B98-7E99-86CC748C7208}"/>
              </a:ext>
            </a:extLst>
          </p:cNvPr>
          <p:cNvSpPr/>
          <p:nvPr/>
        </p:nvSpPr>
        <p:spPr>
          <a:xfrm rot="11488047">
            <a:off x="140428" y="5365641"/>
            <a:ext cx="474494" cy="48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500"/>
                  <a:pt x="10800" y="5500"/>
                </a:cubicBezTo>
                <a:cubicBezTo>
                  <a:pt x="13728" y="5500"/>
                  <a:pt x="16101" y="7872"/>
                  <a:pt x="16101" y="10800"/>
                </a:cubicBezTo>
                <a:cubicBezTo>
                  <a:pt x="16101" y="13728"/>
                  <a:pt x="13728" y="16101"/>
                  <a:pt x="10800" y="16101"/>
                </a:cubicBezTo>
                <a:cubicBezTo>
                  <a:pt x="7872" y="16101"/>
                  <a:pt x="5499" y="13728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4"/>
                  <a:pt x="397" y="12601"/>
                  <a:pt x="882" y="12601"/>
                </a:cubicBezTo>
                <a:lnTo>
                  <a:pt x="1963" y="12601"/>
                </a:lnTo>
                <a:cubicBezTo>
                  <a:pt x="2448" y="12601"/>
                  <a:pt x="2965" y="12978"/>
                  <a:pt x="3113" y="13439"/>
                </a:cubicBezTo>
                <a:lnTo>
                  <a:pt x="3495" y="14371"/>
                </a:lnTo>
                <a:cubicBezTo>
                  <a:pt x="3719" y="14800"/>
                  <a:pt x="3621" y="15433"/>
                  <a:pt x="3279" y="15776"/>
                </a:cubicBezTo>
                <a:lnTo>
                  <a:pt x="2514" y="16541"/>
                </a:lnTo>
                <a:cubicBezTo>
                  <a:pt x="2170" y="16884"/>
                  <a:pt x="2170" y="17444"/>
                  <a:pt x="2514" y="17787"/>
                </a:cubicBezTo>
                <a:lnTo>
                  <a:pt x="3812" y="19087"/>
                </a:lnTo>
                <a:cubicBezTo>
                  <a:pt x="4156" y="19430"/>
                  <a:pt x="4716" y="19430"/>
                  <a:pt x="5059" y="19087"/>
                </a:cubicBezTo>
                <a:lnTo>
                  <a:pt x="5824" y="18321"/>
                </a:lnTo>
                <a:cubicBezTo>
                  <a:pt x="6167" y="17979"/>
                  <a:pt x="6800" y="17882"/>
                  <a:pt x="7230" y="18105"/>
                </a:cubicBezTo>
                <a:lnTo>
                  <a:pt x="8160" y="18487"/>
                </a:lnTo>
                <a:cubicBezTo>
                  <a:pt x="8622" y="18635"/>
                  <a:pt x="9001" y="19152"/>
                  <a:pt x="9001" y="19637"/>
                </a:cubicBezTo>
                <a:lnTo>
                  <a:pt x="9001" y="20718"/>
                </a:lnTo>
                <a:cubicBezTo>
                  <a:pt x="9001" y="21203"/>
                  <a:pt x="9398" y="21600"/>
                  <a:pt x="9882" y="21600"/>
                </a:cubicBezTo>
                <a:lnTo>
                  <a:pt x="11718" y="21600"/>
                </a:lnTo>
                <a:cubicBezTo>
                  <a:pt x="12204" y="21600"/>
                  <a:pt x="12601" y="21203"/>
                  <a:pt x="12601" y="20718"/>
                </a:cubicBezTo>
                <a:lnTo>
                  <a:pt x="12601" y="19637"/>
                </a:lnTo>
                <a:cubicBezTo>
                  <a:pt x="12601" y="19152"/>
                  <a:pt x="12978" y="18635"/>
                  <a:pt x="13440" y="18487"/>
                </a:cubicBezTo>
                <a:lnTo>
                  <a:pt x="14370" y="18105"/>
                </a:lnTo>
                <a:cubicBezTo>
                  <a:pt x="14800" y="17882"/>
                  <a:pt x="15433" y="17979"/>
                  <a:pt x="15775" y="18321"/>
                </a:cubicBezTo>
                <a:lnTo>
                  <a:pt x="16541" y="19087"/>
                </a:lnTo>
                <a:cubicBezTo>
                  <a:pt x="16884" y="19430"/>
                  <a:pt x="17444" y="19430"/>
                  <a:pt x="17788" y="19087"/>
                </a:cubicBezTo>
                <a:lnTo>
                  <a:pt x="19087" y="17787"/>
                </a:lnTo>
                <a:cubicBezTo>
                  <a:pt x="19430" y="17444"/>
                  <a:pt x="19430" y="16884"/>
                  <a:pt x="19087" y="16541"/>
                </a:cubicBezTo>
                <a:lnTo>
                  <a:pt x="18321" y="15776"/>
                </a:lnTo>
                <a:cubicBezTo>
                  <a:pt x="17979" y="15433"/>
                  <a:pt x="17882" y="14801"/>
                  <a:pt x="18105" y="14371"/>
                </a:cubicBezTo>
                <a:lnTo>
                  <a:pt x="18487" y="13439"/>
                </a:lnTo>
                <a:cubicBezTo>
                  <a:pt x="18635" y="12978"/>
                  <a:pt x="19152" y="12601"/>
                  <a:pt x="19637" y="12601"/>
                </a:cubicBezTo>
                <a:lnTo>
                  <a:pt x="20718" y="12601"/>
                </a:lnTo>
                <a:cubicBezTo>
                  <a:pt x="21203" y="12601"/>
                  <a:pt x="21600" y="12204"/>
                  <a:pt x="21600" y="11719"/>
                </a:cubicBezTo>
                <a:lnTo>
                  <a:pt x="21600" y="9882"/>
                </a:lnTo>
                <a:cubicBezTo>
                  <a:pt x="21600" y="9396"/>
                  <a:pt x="21203" y="8999"/>
                  <a:pt x="20718" y="8999"/>
                </a:cubicBezTo>
                <a:lnTo>
                  <a:pt x="19637" y="8999"/>
                </a:lnTo>
                <a:cubicBezTo>
                  <a:pt x="19152" y="8999"/>
                  <a:pt x="18635" y="8623"/>
                  <a:pt x="18487" y="8161"/>
                </a:cubicBezTo>
                <a:lnTo>
                  <a:pt x="18105" y="7229"/>
                </a:lnTo>
                <a:cubicBezTo>
                  <a:pt x="17882" y="6800"/>
                  <a:pt x="17979" y="6167"/>
                  <a:pt x="18321" y="5825"/>
                </a:cubicBezTo>
                <a:lnTo>
                  <a:pt x="19087" y="5060"/>
                </a:lnTo>
                <a:cubicBezTo>
                  <a:pt x="19430" y="4718"/>
                  <a:pt x="19430" y="4156"/>
                  <a:pt x="19087" y="3813"/>
                </a:cubicBezTo>
                <a:lnTo>
                  <a:pt x="17788" y="2514"/>
                </a:lnTo>
                <a:cubicBezTo>
                  <a:pt x="17444" y="2171"/>
                  <a:pt x="16884" y="2171"/>
                  <a:pt x="16541" y="2514"/>
                </a:cubicBezTo>
                <a:lnTo>
                  <a:pt x="15775" y="3279"/>
                </a:lnTo>
                <a:cubicBezTo>
                  <a:pt x="15433" y="3621"/>
                  <a:pt x="14800" y="3718"/>
                  <a:pt x="14370" y="3495"/>
                </a:cubicBezTo>
                <a:lnTo>
                  <a:pt x="13440" y="3114"/>
                </a:lnTo>
                <a:cubicBezTo>
                  <a:pt x="12978" y="2965"/>
                  <a:pt x="12601" y="2448"/>
                  <a:pt x="12601" y="1963"/>
                </a:cubicBezTo>
                <a:lnTo>
                  <a:pt x="12601" y="882"/>
                </a:lnTo>
                <a:cubicBezTo>
                  <a:pt x="12601" y="397"/>
                  <a:pt x="12204" y="0"/>
                  <a:pt x="11718" y="0"/>
                </a:cubicBezTo>
                <a:lnTo>
                  <a:pt x="9882" y="0"/>
                </a:lnTo>
                <a:cubicBezTo>
                  <a:pt x="9398" y="0"/>
                  <a:pt x="9001" y="397"/>
                  <a:pt x="9001" y="882"/>
                </a:cubicBezTo>
                <a:lnTo>
                  <a:pt x="9001" y="1963"/>
                </a:lnTo>
                <a:cubicBezTo>
                  <a:pt x="9001" y="2448"/>
                  <a:pt x="8622" y="2965"/>
                  <a:pt x="8160" y="3114"/>
                </a:cubicBezTo>
                <a:lnTo>
                  <a:pt x="7230" y="3495"/>
                </a:lnTo>
                <a:cubicBezTo>
                  <a:pt x="6800" y="3718"/>
                  <a:pt x="6167" y="3621"/>
                  <a:pt x="5824" y="3279"/>
                </a:cubicBezTo>
                <a:lnTo>
                  <a:pt x="5059" y="2514"/>
                </a:lnTo>
                <a:cubicBezTo>
                  <a:pt x="4716" y="2171"/>
                  <a:pt x="4156" y="2171"/>
                  <a:pt x="3812" y="2514"/>
                </a:cubicBezTo>
                <a:lnTo>
                  <a:pt x="2514" y="3813"/>
                </a:lnTo>
                <a:cubicBezTo>
                  <a:pt x="2170" y="4156"/>
                  <a:pt x="2170" y="4718"/>
                  <a:pt x="2514" y="5060"/>
                </a:cubicBezTo>
                <a:lnTo>
                  <a:pt x="3279" y="5825"/>
                </a:lnTo>
                <a:cubicBezTo>
                  <a:pt x="3621" y="6167"/>
                  <a:pt x="3719" y="6800"/>
                  <a:pt x="3495" y="7229"/>
                </a:cubicBezTo>
                <a:lnTo>
                  <a:pt x="3113" y="8161"/>
                </a:lnTo>
                <a:cubicBezTo>
                  <a:pt x="2965" y="8623"/>
                  <a:pt x="2448" y="8999"/>
                  <a:pt x="1963" y="8999"/>
                </a:cubicBezTo>
                <a:lnTo>
                  <a:pt x="882" y="8999"/>
                </a:lnTo>
                <a:cubicBezTo>
                  <a:pt x="397" y="8999"/>
                  <a:pt x="0" y="9396"/>
                  <a:pt x="0" y="9882"/>
                </a:cubicBezTo>
                <a:close/>
              </a:path>
            </a:pathLst>
          </a:cu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45" name="Espace réservé du texte 52">
            <a:extLst>
              <a:ext uri="{FF2B5EF4-FFF2-40B4-BE49-F238E27FC236}">
                <a16:creationId xmlns:a16="http://schemas.microsoft.com/office/drawing/2014/main" id="{B629C7A6-0D72-E222-F5D8-3AEDC9B767C1}"/>
              </a:ext>
            </a:extLst>
          </p:cNvPr>
          <p:cNvSpPr txBox="1">
            <a:spLocks/>
          </p:cNvSpPr>
          <p:nvPr/>
        </p:nvSpPr>
        <p:spPr>
          <a:xfrm>
            <a:off x="854023" y="5431898"/>
            <a:ext cx="7180805" cy="488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Dotation d’un ou plusieurs kits d’animation par OTD : Diplôme code moral </a:t>
            </a:r>
            <a:r>
              <a:rPr lang="fr-FR" sz="1400" noProof="0" dirty="0" err="1">
                <a:solidFill>
                  <a:srgbClr val="0A0096"/>
                </a:solidFill>
                <a:latin typeface="Montserrat" panose="00000500000000000000" pitchFamily="2" charset="0"/>
              </a:rPr>
              <a:t>Kodomo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, image Panini,  </a:t>
            </a:r>
            <a:r>
              <a:rPr lang="fr-FR" sz="1400" noProof="0" dirty="0" err="1">
                <a:solidFill>
                  <a:srgbClr val="0A0096"/>
                </a:solidFill>
                <a:latin typeface="Montserrat" panose="00000500000000000000" pitchFamily="2" charset="0"/>
              </a:rPr>
              <a:t>Photocall</a:t>
            </a:r>
            <a:r>
              <a:rPr lang="fr-FR" sz="1400" noProof="0" dirty="0">
                <a:solidFill>
                  <a:srgbClr val="0A0096"/>
                </a:solidFill>
                <a:latin typeface="Montserrat" panose="00000500000000000000" pitchFamily="2" charset="0"/>
              </a:rPr>
              <a:t> type de l’animation, …</a:t>
            </a:r>
          </a:p>
        </p:txBody>
      </p:sp>
      <p:pic>
        <p:nvPicPr>
          <p:cNvPr id="48" name="Graphique 47" descr="Diplôme roulé avec un remplissage uni">
            <a:extLst>
              <a:ext uri="{FF2B5EF4-FFF2-40B4-BE49-F238E27FC236}">
                <a16:creationId xmlns:a16="http://schemas.microsoft.com/office/drawing/2014/main" id="{067D3477-C9E5-1146-8D19-53A16890A9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6114" y="5493289"/>
            <a:ext cx="244345" cy="24434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9EF108FB-B132-9DFC-29C9-E5278C5FE8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8694" y="3825932"/>
            <a:ext cx="4053698" cy="28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0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0" grpId="0"/>
      <p:bldP spid="21" grpId="0" animBg="1"/>
      <p:bldP spid="22" grpId="0" animBg="1"/>
      <p:bldP spid="23" grpId="0"/>
      <p:bldP spid="24" grpId="0"/>
      <p:bldP spid="27" grpId="0" animBg="1"/>
      <p:bldP spid="28" grpId="0"/>
      <p:bldP spid="43" grpId="0" animBg="1"/>
      <p:bldP spid="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9833-455B-B5B7-9F93-6A5C5D125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3EE9DF37-E40F-C066-7DFD-ED61504D42E8}"/>
              </a:ext>
            </a:extLst>
          </p:cNvPr>
          <p:cNvGrpSpPr/>
          <p:nvPr/>
        </p:nvGrpSpPr>
        <p:grpSpPr>
          <a:xfrm>
            <a:off x="9000281" y="449891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BEA8989A-451D-3D96-CCC5-AB25724076FB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8" name="Forme libre : forme 25">
              <a:extLst>
                <a:ext uri="{FF2B5EF4-FFF2-40B4-BE49-F238E27FC236}">
                  <a16:creationId xmlns:a16="http://schemas.microsoft.com/office/drawing/2014/main" id="{BEE739AD-9B2A-0A41-FACF-A96ADD4F534B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9" name="Forme libre : forme 26">
              <a:extLst>
                <a:ext uri="{FF2B5EF4-FFF2-40B4-BE49-F238E27FC236}">
                  <a16:creationId xmlns:a16="http://schemas.microsoft.com/office/drawing/2014/main" id="{848E6B8D-41E3-9D07-0951-D604F60B94C4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10" name="Forme libre : forme 27">
              <a:extLst>
                <a:ext uri="{FF2B5EF4-FFF2-40B4-BE49-F238E27FC236}">
                  <a16:creationId xmlns:a16="http://schemas.microsoft.com/office/drawing/2014/main" id="{DB543D12-736D-8093-491B-A91398F44E87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1" name="Forme libre : forme 28">
              <a:extLst>
                <a:ext uri="{FF2B5EF4-FFF2-40B4-BE49-F238E27FC236}">
                  <a16:creationId xmlns:a16="http://schemas.microsoft.com/office/drawing/2014/main" id="{308CAF0A-DA97-8CC2-6174-68E8C0D75767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2" name="Forme libre : forme 29">
              <a:extLst>
                <a:ext uri="{FF2B5EF4-FFF2-40B4-BE49-F238E27FC236}">
                  <a16:creationId xmlns:a16="http://schemas.microsoft.com/office/drawing/2014/main" id="{32030823-E3DA-CADE-5AFB-E3BD2C459EE7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4" name="Forme libre : forme 33">
              <a:extLst>
                <a:ext uri="{FF2B5EF4-FFF2-40B4-BE49-F238E27FC236}">
                  <a16:creationId xmlns:a16="http://schemas.microsoft.com/office/drawing/2014/main" id="{9220BF9A-5B67-B4D0-6EBF-8FCDFDE74B2C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A3822302-ACC2-61A3-0F2A-1AD0F512DBA2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7" name="Forme libre : forme 39">
              <a:extLst>
                <a:ext uri="{FF2B5EF4-FFF2-40B4-BE49-F238E27FC236}">
                  <a16:creationId xmlns:a16="http://schemas.microsoft.com/office/drawing/2014/main" id="{FBA93B59-4E83-7F44-6C6A-94ECC89E16F8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8" name="Forme libre : forme 55">
              <a:extLst>
                <a:ext uri="{FF2B5EF4-FFF2-40B4-BE49-F238E27FC236}">
                  <a16:creationId xmlns:a16="http://schemas.microsoft.com/office/drawing/2014/main" id="{174AA03B-7FD9-B538-5355-EBE674612064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3" name="Forme libre : forme 56">
              <a:extLst>
                <a:ext uri="{FF2B5EF4-FFF2-40B4-BE49-F238E27FC236}">
                  <a16:creationId xmlns:a16="http://schemas.microsoft.com/office/drawing/2014/main" id="{A57FA931-0215-8F9C-9D18-09D1DB496CD7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5" name="Forme libre : forme 57">
              <a:extLst>
                <a:ext uri="{FF2B5EF4-FFF2-40B4-BE49-F238E27FC236}">
                  <a16:creationId xmlns:a16="http://schemas.microsoft.com/office/drawing/2014/main" id="{BBB2B5C4-B8C9-DCD0-AF9F-A10445DA7782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noProof="0" dirty="0"/>
            </a:p>
          </p:txBody>
        </p:sp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EE835E20-6B53-292D-CA88-B29E7D410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337" y="2861635"/>
            <a:ext cx="9283326" cy="179217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noProof="0" dirty="0"/>
              <a:t>CATALAGUE DES FORMATS D’ANIMATIONS</a:t>
            </a:r>
          </a:p>
        </p:txBody>
      </p:sp>
    </p:spTree>
    <p:extLst>
      <p:ext uri="{BB962C8B-B14F-4D97-AF65-F5344CB8AC3E}">
        <p14:creationId xmlns:p14="http://schemas.microsoft.com/office/powerpoint/2010/main" val="2702944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5AB3D-3BD0-4CE0-D641-B596A79A2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C9041CEB-82F8-552A-0914-C3246D035312}"/>
              </a:ext>
            </a:extLst>
          </p:cNvPr>
          <p:cNvSpPr txBox="1"/>
          <p:nvPr/>
        </p:nvSpPr>
        <p:spPr>
          <a:xfrm>
            <a:off x="1737581" y="237618"/>
            <a:ext cx="9487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noProof="0" dirty="0">
                <a:solidFill>
                  <a:schemeClr val="bg1"/>
                </a:solidFill>
                <a:latin typeface="Montserrat" pitchFamily="2" charset="77"/>
              </a:rPr>
              <a:t>EXEMPLE DE FICHES</a:t>
            </a:r>
          </a:p>
        </p:txBody>
      </p:sp>
      <p:pic>
        <p:nvPicPr>
          <p:cNvPr id="14" name="Image 13" descr="Une image contenant texte, capture d’écran, Site web, Publicité en ligne&#10;&#10;Le contenu généré par l’IA peut être incorrect.">
            <a:hlinkClick r:id="rId2"/>
            <a:extLst>
              <a:ext uri="{FF2B5EF4-FFF2-40B4-BE49-F238E27FC236}">
                <a16:creationId xmlns:a16="http://schemas.microsoft.com/office/drawing/2014/main" id="{2ADADB68-A510-3040-F51F-D02D07FF2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30" y="1061457"/>
            <a:ext cx="10071652" cy="56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97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045EB6-44B7-4C0E-17F1-03CD6D8264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F7774E-DDFD-5A59-D224-45B68B5B0B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74766" y="464409"/>
            <a:ext cx="7999702" cy="341313"/>
          </a:xfrm>
        </p:spPr>
        <p:txBody>
          <a:bodyPr/>
          <a:lstStyle/>
          <a:p>
            <a:r>
              <a:rPr lang="fr-FR" dirty="0"/>
              <a:t>RAPPEL DES CONDITIONS DE QUORUM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3CDB02-2BF1-CE6C-A93A-CB56BABBCBE4}"/>
              </a:ext>
            </a:extLst>
          </p:cNvPr>
          <p:cNvSpPr txBox="1"/>
          <p:nvPr/>
        </p:nvSpPr>
        <p:spPr>
          <a:xfrm>
            <a:off x="301557" y="1984443"/>
            <a:ext cx="1153700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Article 7 : fonctionnement </a:t>
            </a:r>
          </a:p>
          <a:p>
            <a:pPr algn="ctr"/>
            <a:endParaRPr lang="fr-FR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just"/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</a:rPr>
              <a:t>Pour délibérer valablement l’assemblée générale doit réunir au moins un tiers de ses membres ou un tiers des voix…</a:t>
            </a:r>
          </a:p>
          <a:p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</a:p>
          <a:p>
            <a:pPr algn="l"/>
            <a:r>
              <a:rPr lang="fr-FR" sz="1800" b="0" i="0" u="none" strike="noStrike" baseline="0" dirty="0">
                <a:latin typeface="CIDFont+F2"/>
              </a:rPr>
              <a:t>Nb de clubs:  50 soit 17 clubs</a:t>
            </a:r>
          </a:p>
          <a:p>
            <a:pPr algn="l"/>
            <a:r>
              <a:rPr lang="fr-FR" sz="1800" b="0" i="0" u="none" strike="noStrike" baseline="0" dirty="0">
                <a:latin typeface="CIDFont+F2"/>
              </a:rPr>
              <a:t>Total des licences: 5297</a:t>
            </a:r>
          </a:p>
          <a:p>
            <a:pPr algn="l"/>
            <a:r>
              <a:rPr lang="fr-FR" sz="1800" b="0" i="0" u="none" strike="noStrike" baseline="0" dirty="0">
                <a:latin typeface="CIDFont+F2"/>
              </a:rPr>
              <a:t>Total des voix: 1800 </a:t>
            </a:r>
            <a:r>
              <a:rPr lang="fr-FR" sz="1800" b="0" i="0" u="none" strike="noStrike" baseline="0" dirty="0" err="1">
                <a:latin typeface="CIDFont+F2"/>
              </a:rPr>
              <a:t>sqit</a:t>
            </a:r>
            <a:r>
              <a:rPr lang="fr-FR" sz="1800" b="0" i="0" u="none" strike="noStrike" baseline="0" dirty="0">
                <a:latin typeface="CIDFont+F2"/>
              </a:rPr>
              <a:t> 600 voix</a:t>
            </a:r>
            <a:endParaRPr lang="fr-FR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378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7251201" cy="15172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fr-FR" b="1" noProof="0" dirty="0">
                <a:latin typeface="Montserrat" pitchFamily="2" charset="77"/>
              </a:rPr>
              <a:t>SECTEUR ANIMATION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95941F1-42B1-AAA5-2EDD-82B207815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737" y="2700037"/>
            <a:ext cx="1457925" cy="1457925"/>
          </a:xfrm>
          <a:prstGeom prst="rect">
            <a:avLst/>
          </a:prstGeom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7C29EA4C-86E7-B627-78DE-FC291EFBF8AC}"/>
              </a:ext>
            </a:extLst>
          </p:cNvPr>
          <p:cNvSpPr txBox="1">
            <a:spLocks/>
          </p:cNvSpPr>
          <p:nvPr/>
        </p:nvSpPr>
        <p:spPr>
          <a:xfrm>
            <a:off x="2592595" y="4548250"/>
            <a:ext cx="7148564" cy="41563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b="0" noProof="0" dirty="0"/>
              <a:t>VOYAGE DE KODOMO</a:t>
            </a:r>
          </a:p>
        </p:txBody>
      </p:sp>
    </p:spTree>
    <p:extLst>
      <p:ext uri="{BB962C8B-B14F-4D97-AF65-F5344CB8AC3E}">
        <p14:creationId xmlns:p14="http://schemas.microsoft.com/office/powerpoint/2010/main" val="3684557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535F1-FA2A-566C-E837-6C58D8317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4F965167-639C-78AE-BA79-14403AB5D3BA}"/>
              </a:ext>
            </a:extLst>
          </p:cNvPr>
          <p:cNvSpPr txBox="1">
            <a:spLocks/>
          </p:cNvSpPr>
          <p:nvPr/>
        </p:nvSpPr>
        <p:spPr>
          <a:xfrm>
            <a:off x="1003949" y="315840"/>
            <a:ext cx="9045486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ADAPTER LES OFFRES AUX BESOINS DES STRUCTURES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63625-FFE0-8979-7006-31CD67C066FA}"/>
              </a:ext>
            </a:extLst>
          </p:cNvPr>
          <p:cNvSpPr/>
          <p:nvPr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20" name="Image 19" descr="Une image contenant Police, capture d’écran, Graphique, texte&#10;&#10;Le contenu généré par l’IA peut être incorrect.">
            <a:extLst>
              <a:ext uri="{FF2B5EF4-FFF2-40B4-BE49-F238E27FC236}">
                <a16:creationId xmlns:a16="http://schemas.microsoft.com/office/drawing/2014/main" id="{58EA1495-A794-49C3-5F18-77A04178D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/>
        </p:blipFill>
        <p:spPr>
          <a:xfrm>
            <a:off x="6270674" y="1797608"/>
            <a:ext cx="1291033" cy="341313"/>
          </a:xfrm>
          <a:prstGeom prst="rect">
            <a:avLst/>
          </a:prstGeom>
        </p:spPr>
      </p:pic>
      <p:pic>
        <p:nvPicPr>
          <p:cNvPr id="29" name="Espace réservé pour une image  16" descr="Une image contenant texte, dessin humoristique, clipart, Graphique&#10;&#10;Le contenu généré par l’IA peut être incorrect.">
            <a:extLst>
              <a:ext uri="{FF2B5EF4-FFF2-40B4-BE49-F238E27FC236}">
                <a16:creationId xmlns:a16="http://schemas.microsoft.com/office/drawing/2014/main" id="{9DAE063C-057F-AD00-BF4B-4B046AAF4FA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1131"/>
          <a:stretch/>
        </p:blipFill>
        <p:spPr>
          <a:xfrm>
            <a:off x="7995547" y="1374854"/>
            <a:ext cx="1120588" cy="832039"/>
          </a:xfr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51C05E0-DF53-21AA-1181-978C52560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61" y="2253290"/>
            <a:ext cx="5665239" cy="3163932"/>
          </a:xfrm>
          <a:prstGeom prst="rect">
            <a:avLst/>
          </a:prstGeom>
        </p:spPr>
      </p:pic>
      <p:sp>
        <p:nvSpPr>
          <p:cNvPr id="53" name="Espace réservé du texte 124">
            <a:extLst>
              <a:ext uri="{FF2B5EF4-FFF2-40B4-BE49-F238E27FC236}">
                <a16:creationId xmlns:a16="http://schemas.microsoft.com/office/drawing/2014/main" id="{06D194EB-3719-5ABF-E7ED-3301315C50CE}"/>
              </a:ext>
            </a:extLst>
          </p:cNvPr>
          <p:cNvSpPr txBox="1">
            <a:spLocks/>
          </p:cNvSpPr>
          <p:nvPr/>
        </p:nvSpPr>
        <p:spPr>
          <a:xfrm>
            <a:off x="5987735" y="2295240"/>
            <a:ext cx="3254871" cy="25970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Nb jours</a:t>
            </a: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1" name="Espace réservé du texte 124">
            <a:extLst>
              <a:ext uri="{FF2B5EF4-FFF2-40B4-BE49-F238E27FC236}">
                <a16:creationId xmlns:a16="http://schemas.microsoft.com/office/drawing/2014/main" id="{71AD8269-02F4-BC9D-EFFB-998703C47AF8}"/>
              </a:ext>
            </a:extLst>
          </p:cNvPr>
          <p:cNvSpPr txBox="1">
            <a:spLocks/>
          </p:cNvSpPr>
          <p:nvPr/>
        </p:nvSpPr>
        <p:spPr>
          <a:xfrm>
            <a:off x="5987735" y="4063177"/>
            <a:ext cx="3254874" cy="25970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Animation licencié</a:t>
            </a: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2" name="Espace réservé du texte 124">
            <a:extLst>
              <a:ext uri="{FF2B5EF4-FFF2-40B4-BE49-F238E27FC236}">
                <a16:creationId xmlns:a16="http://schemas.microsoft.com/office/drawing/2014/main" id="{AE6B9D5C-360C-7F34-9C8E-465435F7DB23}"/>
              </a:ext>
            </a:extLst>
          </p:cNvPr>
          <p:cNvSpPr txBox="1">
            <a:spLocks/>
          </p:cNvSpPr>
          <p:nvPr/>
        </p:nvSpPr>
        <p:spPr>
          <a:xfrm>
            <a:off x="5987734" y="3155855"/>
            <a:ext cx="3254873" cy="25970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Nb. Champion(ne)s</a:t>
            </a:r>
          </a:p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$base 2 champions</a:t>
            </a: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3" name="Espace réservé du texte 124">
            <a:extLst>
              <a:ext uri="{FF2B5EF4-FFF2-40B4-BE49-F238E27FC236}">
                <a16:creationId xmlns:a16="http://schemas.microsoft.com/office/drawing/2014/main" id="{EDA286CD-9259-AC19-0D1B-F265F0F4FB1D}"/>
              </a:ext>
            </a:extLst>
          </p:cNvPr>
          <p:cNvSpPr txBox="1">
            <a:spLocks/>
          </p:cNvSpPr>
          <p:nvPr/>
        </p:nvSpPr>
        <p:spPr>
          <a:xfrm>
            <a:off x="5987735" y="4472969"/>
            <a:ext cx="3254874" cy="25970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Scolaire</a:t>
            </a: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4" name="Espace réservé du texte 124">
            <a:extLst>
              <a:ext uri="{FF2B5EF4-FFF2-40B4-BE49-F238E27FC236}">
                <a16:creationId xmlns:a16="http://schemas.microsoft.com/office/drawing/2014/main" id="{B4CB4B64-AC58-A83F-7C13-6D3070C5CE01}"/>
              </a:ext>
            </a:extLst>
          </p:cNvPr>
          <p:cNvSpPr txBox="1">
            <a:spLocks/>
          </p:cNvSpPr>
          <p:nvPr/>
        </p:nvSpPr>
        <p:spPr>
          <a:xfrm>
            <a:off x="5987736" y="4888449"/>
            <a:ext cx="3254876" cy="367276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Établissement médico-social</a:t>
            </a: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5" name="Espace réservé du texte 124">
            <a:extLst>
              <a:ext uri="{FF2B5EF4-FFF2-40B4-BE49-F238E27FC236}">
                <a16:creationId xmlns:a16="http://schemas.microsoft.com/office/drawing/2014/main" id="{FC258F42-9779-3328-936F-24B5EEC7CDEA}"/>
              </a:ext>
            </a:extLst>
          </p:cNvPr>
          <p:cNvSpPr txBox="1">
            <a:spLocks/>
          </p:cNvSpPr>
          <p:nvPr/>
        </p:nvSpPr>
        <p:spPr>
          <a:xfrm>
            <a:off x="5987734" y="5454020"/>
            <a:ext cx="3254875" cy="367276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Personne en situation de handicap</a:t>
            </a: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6" name="Espace réservé du texte 124">
            <a:extLst>
              <a:ext uri="{FF2B5EF4-FFF2-40B4-BE49-F238E27FC236}">
                <a16:creationId xmlns:a16="http://schemas.microsoft.com/office/drawing/2014/main" id="{54421C9F-861D-80B0-4394-D45048CFC28A}"/>
              </a:ext>
            </a:extLst>
          </p:cNvPr>
          <p:cNvSpPr txBox="1">
            <a:spLocks/>
          </p:cNvSpPr>
          <p:nvPr/>
        </p:nvSpPr>
        <p:spPr>
          <a:xfrm>
            <a:off x="5987734" y="6080057"/>
            <a:ext cx="3254872" cy="25101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Soirée influence</a:t>
            </a: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7" name="Espace réservé du texte 124">
            <a:extLst>
              <a:ext uri="{FF2B5EF4-FFF2-40B4-BE49-F238E27FC236}">
                <a16:creationId xmlns:a16="http://schemas.microsoft.com/office/drawing/2014/main" id="{F436C58E-D0EE-3CD9-FC9A-4516172249C9}"/>
              </a:ext>
            </a:extLst>
          </p:cNvPr>
          <p:cNvSpPr txBox="1">
            <a:spLocks/>
          </p:cNvSpPr>
          <p:nvPr/>
        </p:nvSpPr>
        <p:spPr>
          <a:xfrm>
            <a:off x="5987735" y="2725331"/>
            <a:ext cx="3254871" cy="287707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Niveau de décorum et de logistique</a:t>
            </a: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8" name="Espace réservé du texte 124">
            <a:extLst>
              <a:ext uri="{FF2B5EF4-FFF2-40B4-BE49-F238E27FC236}">
                <a16:creationId xmlns:a16="http://schemas.microsoft.com/office/drawing/2014/main" id="{FAF7B062-70DB-75A7-906C-A378E10BBDC6}"/>
              </a:ext>
            </a:extLst>
          </p:cNvPr>
          <p:cNvSpPr txBox="1">
            <a:spLocks/>
          </p:cNvSpPr>
          <p:nvPr/>
        </p:nvSpPr>
        <p:spPr>
          <a:xfrm>
            <a:off x="5987735" y="3590527"/>
            <a:ext cx="3254873" cy="25101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noProof="0" dirty="0">
                <a:solidFill>
                  <a:schemeClr val="bg1"/>
                </a:solidFill>
                <a:latin typeface="Montserrat" pitchFamily="2" charset="77"/>
              </a:rPr>
              <a:t>Goodies</a:t>
            </a:r>
          </a:p>
          <a:p>
            <a:pPr marL="0" indent="0" algn="ctr">
              <a:buNone/>
            </a:pPr>
            <a:endParaRPr lang="fr-FR" sz="1200" noProof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9" name="Accolade fermante 68">
            <a:extLst>
              <a:ext uri="{FF2B5EF4-FFF2-40B4-BE49-F238E27FC236}">
                <a16:creationId xmlns:a16="http://schemas.microsoft.com/office/drawing/2014/main" id="{B50942D6-7266-AD23-593D-9669BCBF4E45}"/>
              </a:ext>
            </a:extLst>
          </p:cNvPr>
          <p:cNvSpPr/>
          <p:nvPr/>
        </p:nvSpPr>
        <p:spPr>
          <a:xfrm>
            <a:off x="9676446" y="1622612"/>
            <a:ext cx="561248" cy="47084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70" name="Freeform 38">
            <a:extLst>
              <a:ext uri="{FF2B5EF4-FFF2-40B4-BE49-F238E27FC236}">
                <a16:creationId xmlns:a16="http://schemas.microsoft.com/office/drawing/2014/main" id="{800B3817-61CC-558E-FBFE-35016839293F}"/>
              </a:ext>
            </a:extLst>
          </p:cNvPr>
          <p:cNvSpPr/>
          <p:nvPr/>
        </p:nvSpPr>
        <p:spPr>
          <a:xfrm rot="10800000">
            <a:off x="10372162" y="3368137"/>
            <a:ext cx="1703070" cy="1204346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71" name="TextBox 26">
            <a:extLst>
              <a:ext uri="{FF2B5EF4-FFF2-40B4-BE49-F238E27FC236}">
                <a16:creationId xmlns:a16="http://schemas.microsoft.com/office/drawing/2014/main" id="{0E39BA5A-CB25-3B48-5E4A-3EC3185F4F57}"/>
              </a:ext>
            </a:extLst>
          </p:cNvPr>
          <p:cNvSpPr txBox="1"/>
          <p:nvPr/>
        </p:nvSpPr>
        <p:spPr>
          <a:xfrm>
            <a:off x="10400778" y="3701731"/>
            <a:ext cx="164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noProof="0" dirty="0">
                <a:solidFill>
                  <a:schemeClr val="bg1"/>
                </a:solidFill>
                <a:latin typeface="Montserrat" panose="00000500000000000000" pitchFamily="2" charset="0"/>
                <a:cs typeface="Poppins Medium" pitchFamily="2" charset="77"/>
              </a:rPr>
              <a:t>Choix organisateur</a:t>
            </a:r>
          </a:p>
        </p:txBody>
      </p:sp>
    </p:spTree>
    <p:extLst>
      <p:ext uri="{BB962C8B-B14F-4D97-AF65-F5344CB8AC3E}">
        <p14:creationId xmlns:p14="http://schemas.microsoft.com/office/powerpoint/2010/main" val="15693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74162-8F27-3A49-C70B-4D67C95D3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85B070B1-9B51-0F5A-92FE-7AE6827AD8DC}"/>
              </a:ext>
            </a:extLst>
          </p:cNvPr>
          <p:cNvSpPr txBox="1">
            <a:spLocks/>
          </p:cNvSpPr>
          <p:nvPr/>
        </p:nvSpPr>
        <p:spPr>
          <a:xfrm>
            <a:off x="1003949" y="315840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ITINÉRAIRE DES CHAMPIONS 2024-2028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737933-EC75-6AD8-04F0-E1E603D29763}"/>
              </a:ext>
            </a:extLst>
          </p:cNvPr>
          <p:cNvSpPr/>
          <p:nvPr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0B9EC731-0E9F-D604-8053-F08949F9DD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53870" y="1423861"/>
            <a:ext cx="3475159" cy="341313"/>
          </a:xfrm>
        </p:spPr>
        <p:txBody>
          <a:bodyPr/>
          <a:lstStyle/>
          <a:p>
            <a:r>
              <a:rPr lang="fr-FR" noProof="0" dirty="0"/>
              <a:t>Tournée citoyenne</a:t>
            </a:r>
            <a:endParaRPr lang="fr-FR" b="1" noProof="0" dirty="0"/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2F3FC7C6-4489-1D3F-72E2-6E7C0C52C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7926" y="1261143"/>
            <a:ext cx="609600" cy="609600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FD6F767E-FE74-66AA-3159-C041F052E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8927" y="3203198"/>
            <a:ext cx="457200" cy="457200"/>
          </a:xfrm>
          <a:prstGeom prst="rect">
            <a:avLst/>
          </a:prstGeom>
        </p:spPr>
      </p:pic>
      <p:sp>
        <p:nvSpPr>
          <p:cNvPr id="32" name="Espace réservé du texte 23">
            <a:extLst>
              <a:ext uri="{FF2B5EF4-FFF2-40B4-BE49-F238E27FC236}">
                <a16:creationId xmlns:a16="http://schemas.microsoft.com/office/drawing/2014/main" id="{6F192CB2-12A2-31CC-9B55-19FBBEEEF698}"/>
              </a:ext>
            </a:extLst>
          </p:cNvPr>
          <p:cNvSpPr txBox="1">
            <a:spLocks/>
          </p:cNvSpPr>
          <p:nvPr/>
        </p:nvSpPr>
        <p:spPr>
          <a:xfrm>
            <a:off x="2857152" y="3185073"/>
            <a:ext cx="4200525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Publics </a:t>
            </a:r>
            <a:r>
              <a:rPr lang="fr-FR" noProof="0" dirty="0" err="1"/>
              <a:t>licenci</a:t>
            </a:r>
            <a:r>
              <a:rPr lang="fr-FR" dirty="0"/>
              <a:t>é</a:t>
            </a:r>
            <a:r>
              <a:rPr lang="fr-FR" noProof="0" dirty="0"/>
              <a:t>s ou non licenciés</a:t>
            </a:r>
          </a:p>
          <a:p>
            <a:endParaRPr lang="fr-FR" noProof="0" dirty="0"/>
          </a:p>
        </p:txBody>
      </p:sp>
      <p:pic>
        <p:nvPicPr>
          <p:cNvPr id="37" name="Graphique 36" descr="Chronomètre 75% avec un remplissage uni">
            <a:extLst>
              <a:ext uri="{FF2B5EF4-FFF2-40B4-BE49-F238E27FC236}">
                <a16:creationId xmlns:a16="http://schemas.microsoft.com/office/drawing/2014/main" id="{41D2FCEA-2343-5792-97EE-F89D5D395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3678" y="2150884"/>
            <a:ext cx="647698" cy="647698"/>
          </a:xfrm>
          <a:prstGeom prst="rect">
            <a:avLst/>
          </a:prstGeom>
        </p:spPr>
      </p:pic>
      <p:sp>
        <p:nvSpPr>
          <p:cNvPr id="40" name="Espace réservé du texte 23">
            <a:extLst>
              <a:ext uri="{FF2B5EF4-FFF2-40B4-BE49-F238E27FC236}">
                <a16:creationId xmlns:a16="http://schemas.microsoft.com/office/drawing/2014/main" id="{3BBD8395-FD30-0B18-DCB9-800CE21401F3}"/>
              </a:ext>
            </a:extLst>
          </p:cNvPr>
          <p:cNvSpPr txBox="1">
            <a:spLocks/>
          </p:cNvSpPr>
          <p:nvPr/>
        </p:nvSpPr>
        <p:spPr>
          <a:xfrm>
            <a:off x="2916516" y="2306447"/>
            <a:ext cx="5227359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Modulable de 1 à 3 jours</a:t>
            </a:r>
          </a:p>
        </p:txBody>
      </p:sp>
      <p:pic>
        <p:nvPicPr>
          <p:cNvPr id="41" name="Graphique 40">
            <a:extLst>
              <a:ext uri="{FF2B5EF4-FFF2-40B4-BE49-F238E27FC236}">
                <a16:creationId xmlns:a16="http://schemas.microsoft.com/office/drawing/2014/main" id="{3AF43F1D-81EA-16BD-8308-A4BA93EA59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53678" y="4306949"/>
            <a:ext cx="533001" cy="533001"/>
          </a:xfrm>
          <a:prstGeom prst="rect">
            <a:avLst/>
          </a:prstGeom>
        </p:spPr>
      </p:pic>
      <p:sp>
        <p:nvSpPr>
          <p:cNvPr id="42" name="Espace réservé du texte 23">
            <a:extLst>
              <a:ext uri="{FF2B5EF4-FFF2-40B4-BE49-F238E27FC236}">
                <a16:creationId xmlns:a16="http://schemas.microsoft.com/office/drawing/2014/main" id="{4184CDAD-9B54-3097-C4F9-CCF16EF5C9C0}"/>
              </a:ext>
            </a:extLst>
          </p:cNvPr>
          <p:cNvSpPr txBox="1">
            <a:spLocks/>
          </p:cNvSpPr>
          <p:nvPr/>
        </p:nvSpPr>
        <p:spPr>
          <a:xfrm>
            <a:off x="2903537" y="4040305"/>
            <a:ext cx="4200525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Grand Show</a:t>
            </a:r>
          </a:p>
          <a:p>
            <a:r>
              <a:rPr lang="fr-FR" noProof="0" dirty="0"/>
              <a:t>Public en situation de handicap (IME,…)</a:t>
            </a:r>
          </a:p>
          <a:p>
            <a:r>
              <a:rPr lang="fr-FR" noProof="0" dirty="0"/>
              <a:t>Judo initiation école</a:t>
            </a:r>
          </a:p>
          <a:p>
            <a:r>
              <a:rPr lang="fr-FR" noProof="0" dirty="0"/>
              <a:t>Soirée affluence</a:t>
            </a:r>
          </a:p>
          <a:p>
            <a:r>
              <a:rPr lang="fr-FR" noProof="0" dirty="0"/>
              <a:t>…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29D54A86-C93D-C694-FFDA-FB2FAE443840}"/>
              </a:ext>
            </a:extLst>
          </p:cNvPr>
          <p:cNvCxnSpPr>
            <a:cxnSpLocks/>
          </p:cNvCxnSpPr>
          <p:nvPr/>
        </p:nvCxnSpPr>
        <p:spPr>
          <a:xfrm flipH="1">
            <a:off x="851549" y="2298288"/>
            <a:ext cx="10463" cy="86401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Rectangle: Rounded Corners 5">
            <a:extLst>
              <a:ext uri="{FF2B5EF4-FFF2-40B4-BE49-F238E27FC236}">
                <a16:creationId xmlns:a16="http://schemas.microsoft.com/office/drawing/2014/main" id="{00330A7B-C3A2-F1FA-FB54-416E44A79BCD}"/>
              </a:ext>
            </a:extLst>
          </p:cNvPr>
          <p:cNvSpPr/>
          <p:nvPr/>
        </p:nvSpPr>
        <p:spPr>
          <a:xfrm>
            <a:off x="150721" y="3165444"/>
            <a:ext cx="1422581" cy="381999"/>
          </a:xfrm>
          <a:prstGeom prst="rect">
            <a:avLst/>
          </a:prstGeom>
          <a:solidFill>
            <a:srgbClr val="0A0A4B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pic>
        <p:nvPicPr>
          <p:cNvPr id="52" name="Graphique 51" descr="Calendrier journalier avec un remplissage uni">
            <a:extLst>
              <a:ext uri="{FF2B5EF4-FFF2-40B4-BE49-F238E27FC236}">
                <a16:creationId xmlns:a16="http://schemas.microsoft.com/office/drawing/2014/main" id="{2DE4EE2C-F316-723D-65F5-70C165ECA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427" y="3786940"/>
            <a:ext cx="319234" cy="319234"/>
          </a:xfrm>
          <a:prstGeom prst="rect">
            <a:avLst/>
          </a:prstGeom>
        </p:spPr>
      </p:pic>
      <p:pic>
        <p:nvPicPr>
          <p:cNvPr id="48" name="Graphique 47" descr="Calendrier journalier avec un remplissage uni">
            <a:extLst>
              <a:ext uri="{FF2B5EF4-FFF2-40B4-BE49-F238E27FC236}">
                <a16:creationId xmlns:a16="http://schemas.microsoft.com/office/drawing/2014/main" id="{F9854E88-807A-D313-9FC4-95CDF59D2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0661" y="3251041"/>
            <a:ext cx="204862" cy="204862"/>
          </a:xfrm>
          <a:prstGeom prst="rect">
            <a:avLst/>
          </a:prstGeom>
        </p:spPr>
      </p:pic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99EB10A9-3F11-35C4-441B-8CE7B9B7BF3D}"/>
              </a:ext>
            </a:extLst>
          </p:cNvPr>
          <p:cNvCxnSpPr>
            <a:cxnSpLocks/>
          </p:cNvCxnSpPr>
          <p:nvPr/>
        </p:nvCxnSpPr>
        <p:spPr>
          <a:xfrm flipH="1">
            <a:off x="822629" y="3550589"/>
            <a:ext cx="10463" cy="86401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Rectangle: Rounded Corners 5">
            <a:extLst>
              <a:ext uri="{FF2B5EF4-FFF2-40B4-BE49-F238E27FC236}">
                <a16:creationId xmlns:a16="http://schemas.microsoft.com/office/drawing/2014/main" id="{3132FEDA-4EF2-CB59-F89E-1C016F78DD78}"/>
              </a:ext>
            </a:extLst>
          </p:cNvPr>
          <p:cNvSpPr/>
          <p:nvPr/>
        </p:nvSpPr>
        <p:spPr>
          <a:xfrm>
            <a:off x="139913" y="4428635"/>
            <a:ext cx="1422581" cy="619615"/>
          </a:xfrm>
          <a:prstGeom prst="rect">
            <a:avLst/>
          </a:prstGeom>
          <a:solidFill>
            <a:srgbClr val="0A0A4B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1DBAECBA-4217-14D6-589D-B47ED87087CB}"/>
              </a:ext>
            </a:extLst>
          </p:cNvPr>
          <p:cNvSpPr txBox="1"/>
          <p:nvPr/>
        </p:nvSpPr>
        <p:spPr>
          <a:xfrm>
            <a:off x="141986" y="4594845"/>
            <a:ext cx="139989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11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25 dates par an</a:t>
            </a:r>
          </a:p>
        </p:txBody>
      </p:sp>
      <p:sp>
        <p:nvSpPr>
          <p:cNvPr id="55" name="Rectangle: Rounded Corners 5">
            <a:extLst>
              <a:ext uri="{FF2B5EF4-FFF2-40B4-BE49-F238E27FC236}">
                <a16:creationId xmlns:a16="http://schemas.microsoft.com/office/drawing/2014/main" id="{6EA63520-A2DC-EC88-10EC-2121F6BD14AC}"/>
              </a:ext>
            </a:extLst>
          </p:cNvPr>
          <p:cNvSpPr/>
          <p:nvPr/>
        </p:nvSpPr>
        <p:spPr>
          <a:xfrm>
            <a:off x="123123" y="5929442"/>
            <a:ext cx="1422581" cy="619615"/>
          </a:xfrm>
          <a:prstGeom prst="rect">
            <a:avLst/>
          </a:prstGeom>
          <a:solidFill>
            <a:srgbClr val="0A0A4B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4E097D15-5F86-9E5A-5CAB-CFAF15694EBB}"/>
              </a:ext>
            </a:extLst>
          </p:cNvPr>
          <p:cNvCxnSpPr/>
          <p:nvPr/>
        </p:nvCxnSpPr>
        <p:spPr>
          <a:xfrm flipH="1">
            <a:off x="786788" y="5044750"/>
            <a:ext cx="10463" cy="86401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8" name="Graphique 57">
            <a:extLst>
              <a:ext uri="{FF2B5EF4-FFF2-40B4-BE49-F238E27FC236}">
                <a16:creationId xmlns:a16="http://schemas.microsoft.com/office/drawing/2014/main" id="{68613584-865E-B702-8970-AD157D82E8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5508" y="6011862"/>
            <a:ext cx="261610" cy="261610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3977041D-B8DC-BB4D-6B09-7C9029B02091}"/>
              </a:ext>
            </a:extLst>
          </p:cNvPr>
          <p:cNvSpPr txBox="1"/>
          <p:nvPr/>
        </p:nvSpPr>
        <p:spPr>
          <a:xfrm>
            <a:off x="104073" y="6280550"/>
            <a:ext cx="139989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9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100 sur l’olympiade</a:t>
            </a:r>
          </a:p>
        </p:txBody>
      </p:sp>
      <p:pic>
        <p:nvPicPr>
          <p:cNvPr id="4" name="Image 3" descr="Une image contenant Police, capture d’écran, Graphique, texte&#10;&#10;Le contenu généré par l’IA peut être incorrect.">
            <a:extLst>
              <a:ext uri="{FF2B5EF4-FFF2-40B4-BE49-F238E27FC236}">
                <a16:creationId xmlns:a16="http://schemas.microsoft.com/office/drawing/2014/main" id="{99DD3FD7-5C6E-7330-CD7D-2B970C70AF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/>
        </p:blipFill>
        <p:spPr>
          <a:xfrm>
            <a:off x="35238" y="1783608"/>
            <a:ext cx="1937421" cy="512200"/>
          </a:xfrm>
          <a:prstGeom prst="rect">
            <a:avLst/>
          </a:prstGeom>
        </p:spPr>
      </p:pic>
      <p:pic>
        <p:nvPicPr>
          <p:cNvPr id="6" name="Image 5" descr="Une image contenant intérieur, personne, habits, Tradition&#10;&#10;Le contenu généré par l’IA peut être incorrect.">
            <a:extLst>
              <a:ext uri="{FF2B5EF4-FFF2-40B4-BE49-F238E27FC236}">
                <a16:creationId xmlns:a16="http://schemas.microsoft.com/office/drawing/2014/main" id="{7AEBE7FA-96A1-84C8-1418-4DE2AD040A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73" y="1737563"/>
            <a:ext cx="6096982" cy="4064654"/>
          </a:xfrm>
          <a:prstGeom prst="rect">
            <a:avLst/>
          </a:prstGeom>
        </p:spPr>
      </p:pic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id="{6960C5DF-2624-5E43-E1B0-54F2D326FD5F}"/>
              </a:ext>
            </a:extLst>
          </p:cNvPr>
          <p:cNvSpPr txBox="1">
            <a:spLocks/>
          </p:cNvSpPr>
          <p:nvPr/>
        </p:nvSpPr>
        <p:spPr>
          <a:xfrm>
            <a:off x="2903537" y="5731275"/>
            <a:ext cx="4200525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Minimum 2 champion(e)s</a:t>
            </a:r>
          </a:p>
          <a:p>
            <a:r>
              <a:rPr lang="fr-FR" noProof="0" dirty="0"/>
              <a:t>Kodomo</a:t>
            </a:r>
          </a:p>
          <a:p>
            <a:r>
              <a:rPr lang="fr-FR" noProof="0" dirty="0"/>
              <a:t>Équipe Itinéraire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E305E16-E209-0731-4C88-B67116AFC9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40579" y="5802217"/>
            <a:ext cx="546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2" grpId="0"/>
      <p:bldP spid="40" grpId="0"/>
      <p:bldP spid="42" grpId="0"/>
      <p:bldP spid="49" grpId="0" animBg="1"/>
      <p:bldP spid="54" grpId="0" animBg="1"/>
      <p:bldP spid="46" grpId="0"/>
      <p:bldP spid="55" grpId="0" animBg="1"/>
      <p:bldP spid="59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E9CC5F8F-665D-ED3D-A084-318025AB582E}"/>
              </a:ext>
            </a:extLst>
          </p:cNvPr>
          <p:cNvSpPr txBox="1">
            <a:spLocks/>
          </p:cNvSpPr>
          <p:nvPr/>
        </p:nvSpPr>
        <p:spPr>
          <a:xfrm>
            <a:off x="1003949" y="315840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VOYAGE DE KODOMO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AF0392-BDCA-6569-79CB-B4B980AF50A3}"/>
              </a:ext>
            </a:extLst>
          </p:cNvPr>
          <p:cNvSpPr/>
          <p:nvPr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17" name="Espace réservé pour une image  16" descr="Une image contenant texte, dessin humoristique, clipart, Graphique&#10;&#10;Le contenu généré par l’IA peut être incorrect.">
            <a:extLst>
              <a:ext uri="{FF2B5EF4-FFF2-40B4-BE49-F238E27FC236}">
                <a16:creationId xmlns:a16="http://schemas.microsoft.com/office/drawing/2014/main" id="{E051CB5F-99A4-511E-4BF0-D3904FF437E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1131"/>
          <a:stretch/>
        </p:blipFill>
        <p:spPr>
          <a:xfrm>
            <a:off x="0" y="1018196"/>
            <a:ext cx="1724024" cy="1280092"/>
          </a:xfr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55E29A53-575B-4060-AACF-7F31BD3877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81622" y="1142814"/>
            <a:ext cx="4486275" cy="341313"/>
          </a:xfrm>
        </p:spPr>
        <p:txBody>
          <a:bodyPr/>
          <a:lstStyle/>
          <a:p>
            <a:r>
              <a:rPr lang="fr-FR" noProof="0" dirty="0"/>
              <a:t>Accueillir un évènement </a:t>
            </a:r>
            <a:r>
              <a:rPr lang="fr-FR" b="1" noProof="0" dirty="0"/>
              <a:t>club</a:t>
            </a:r>
            <a:r>
              <a:rPr lang="fr-FR" noProof="0" dirty="0"/>
              <a:t> ou </a:t>
            </a:r>
            <a:r>
              <a:rPr lang="fr-FR" b="1" noProof="0" dirty="0"/>
              <a:t>collectivité</a:t>
            </a: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32D56AC9-9CBE-A625-3C20-6A2F5555D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7748" y="980096"/>
            <a:ext cx="609600" cy="6096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78CFC2-341D-8991-A245-25D52472C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424" y="1496955"/>
            <a:ext cx="4183576" cy="4402263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39C95878-522C-5F99-D154-4EB26FAAC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8749" y="2966976"/>
            <a:ext cx="457200" cy="457200"/>
          </a:xfrm>
          <a:prstGeom prst="rect">
            <a:avLst/>
          </a:prstGeom>
        </p:spPr>
      </p:pic>
      <p:sp>
        <p:nvSpPr>
          <p:cNvPr id="32" name="Espace réservé du texte 23">
            <a:extLst>
              <a:ext uri="{FF2B5EF4-FFF2-40B4-BE49-F238E27FC236}">
                <a16:creationId xmlns:a16="http://schemas.microsoft.com/office/drawing/2014/main" id="{42760B04-8AC6-BCDC-3456-93CDA94759A4}"/>
              </a:ext>
            </a:extLst>
          </p:cNvPr>
          <p:cNvSpPr txBox="1">
            <a:spLocks/>
          </p:cNvSpPr>
          <p:nvPr/>
        </p:nvSpPr>
        <p:spPr>
          <a:xfrm>
            <a:off x="2932409" y="2881251"/>
            <a:ext cx="4200525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Enfants – 10 ans</a:t>
            </a:r>
          </a:p>
          <a:p>
            <a:r>
              <a:rPr lang="fr-FR" noProof="0" dirty="0"/>
              <a:t>Publics licencies ou non licenciés</a:t>
            </a:r>
          </a:p>
        </p:txBody>
      </p:sp>
      <p:pic>
        <p:nvPicPr>
          <p:cNvPr id="34" name="Graphique 33" descr="Lien contour">
            <a:extLst>
              <a:ext uri="{FF2B5EF4-FFF2-40B4-BE49-F238E27FC236}">
                <a16:creationId xmlns:a16="http://schemas.microsoft.com/office/drawing/2014/main" id="{740B8BEE-54BD-3FBE-2DB4-FD5293991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12637" y="6190233"/>
            <a:ext cx="431630" cy="431630"/>
          </a:xfrm>
          <a:prstGeom prst="rect">
            <a:avLst/>
          </a:prstGeom>
        </p:spPr>
      </p:pic>
      <p:sp>
        <p:nvSpPr>
          <p:cNvPr id="35" name="Espace réservé du texte 23">
            <a:extLst>
              <a:ext uri="{FF2B5EF4-FFF2-40B4-BE49-F238E27FC236}">
                <a16:creationId xmlns:a16="http://schemas.microsoft.com/office/drawing/2014/main" id="{A2294A18-AB80-983A-CFA1-9C00A91362C1}"/>
              </a:ext>
            </a:extLst>
          </p:cNvPr>
          <p:cNvSpPr txBox="1">
            <a:spLocks/>
          </p:cNvSpPr>
          <p:nvPr/>
        </p:nvSpPr>
        <p:spPr>
          <a:xfrm>
            <a:off x="2876052" y="6280550"/>
            <a:ext cx="4697414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Lien avec le projet du Kodomo challenge possible</a:t>
            </a:r>
          </a:p>
        </p:txBody>
      </p:sp>
      <p:pic>
        <p:nvPicPr>
          <p:cNvPr id="37" name="Graphique 36" descr="Chronomètre 75% avec un remplissage uni">
            <a:extLst>
              <a:ext uri="{FF2B5EF4-FFF2-40B4-BE49-F238E27FC236}">
                <a16:creationId xmlns:a16="http://schemas.microsoft.com/office/drawing/2014/main" id="{FEA9D28E-8C1B-8A29-A072-91ABEDFE4D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63500" y="1869837"/>
            <a:ext cx="647698" cy="647698"/>
          </a:xfrm>
          <a:prstGeom prst="rect">
            <a:avLst/>
          </a:prstGeom>
        </p:spPr>
      </p:pic>
      <p:sp>
        <p:nvSpPr>
          <p:cNvPr id="40" name="Espace réservé du texte 23">
            <a:extLst>
              <a:ext uri="{FF2B5EF4-FFF2-40B4-BE49-F238E27FC236}">
                <a16:creationId xmlns:a16="http://schemas.microsoft.com/office/drawing/2014/main" id="{56F23C66-8CAD-1750-79C0-E98068191D37}"/>
              </a:ext>
            </a:extLst>
          </p:cNvPr>
          <p:cNvSpPr txBox="1">
            <a:spLocks/>
          </p:cNvSpPr>
          <p:nvPr/>
        </p:nvSpPr>
        <p:spPr>
          <a:xfrm>
            <a:off x="2906225" y="1959738"/>
            <a:ext cx="5227359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Prestation d’environ </a:t>
            </a:r>
            <a:r>
              <a:rPr lang="fr-FR" b="1" noProof="0" dirty="0"/>
              <a:t>3 heures à une journée </a:t>
            </a:r>
            <a:r>
              <a:rPr lang="fr-FR" noProof="0" dirty="0"/>
              <a:t>(adaptable)</a:t>
            </a:r>
          </a:p>
        </p:txBody>
      </p:sp>
      <p:pic>
        <p:nvPicPr>
          <p:cNvPr id="41" name="Graphique 40">
            <a:extLst>
              <a:ext uri="{FF2B5EF4-FFF2-40B4-BE49-F238E27FC236}">
                <a16:creationId xmlns:a16="http://schemas.microsoft.com/office/drawing/2014/main" id="{4A531775-CA95-96B2-406A-4287D7D59A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63500" y="4025902"/>
            <a:ext cx="533001" cy="533001"/>
          </a:xfrm>
          <a:prstGeom prst="rect">
            <a:avLst/>
          </a:prstGeom>
        </p:spPr>
      </p:pic>
      <p:sp>
        <p:nvSpPr>
          <p:cNvPr id="42" name="Espace réservé du texte 23">
            <a:extLst>
              <a:ext uri="{FF2B5EF4-FFF2-40B4-BE49-F238E27FC236}">
                <a16:creationId xmlns:a16="http://schemas.microsoft.com/office/drawing/2014/main" id="{FC9F2B24-BF2C-EEEE-30B6-A1E5D91A6C2E}"/>
              </a:ext>
            </a:extLst>
          </p:cNvPr>
          <p:cNvSpPr txBox="1">
            <a:spLocks/>
          </p:cNvSpPr>
          <p:nvPr/>
        </p:nvSpPr>
        <p:spPr>
          <a:xfrm>
            <a:off x="2913359" y="3968382"/>
            <a:ext cx="4200525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Fête du club ou Gala</a:t>
            </a:r>
          </a:p>
          <a:p>
            <a:r>
              <a:rPr lang="fr-FR" noProof="0" dirty="0"/>
              <a:t>Animation enfant du club</a:t>
            </a:r>
          </a:p>
          <a:p>
            <a:r>
              <a:rPr lang="fr-FR" noProof="0" dirty="0"/>
              <a:t>Projet judo dans les écoles</a:t>
            </a:r>
          </a:p>
          <a:p>
            <a:r>
              <a:rPr lang="fr-FR" noProof="0" dirty="0"/>
              <a:t>Kodomo Challenge OTD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9E88CDA-F2F7-E698-C902-6302C6081983}"/>
              </a:ext>
            </a:extLst>
          </p:cNvPr>
          <p:cNvCxnSpPr>
            <a:stCxn id="17" idx="2"/>
          </p:cNvCxnSpPr>
          <p:nvPr/>
        </p:nvCxnSpPr>
        <p:spPr>
          <a:xfrm flipH="1">
            <a:off x="851549" y="2298288"/>
            <a:ext cx="10463" cy="86401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Rectangle: Rounded Corners 5">
            <a:extLst>
              <a:ext uri="{FF2B5EF4-FFF2-40B4-BE49-F238E27FC236}">
                <a16:creationId xmlns:a16="http://schemas.microsoft.com/office/drawing/2014/main" id="{6F5E1870-EB6B-4535-DA07-D979B1AE0E32}"/>
              </a:ext>
            </a:extLst>
          </p:cNvPr>
          <p:cNvSpPr/>
          <p:nvPr/>
        </p:nvSpPr>
        <p:spPr>
          <a:xfrm>
            <a:off x="150721" y="3165444"/>
            <a:ext cx="1422581" cy="381999"/>
          </a:xfrm>
          <a:prstGeom prst="rect">
            <a:avLst/>
          </a:prstGeom>
          <a:solidFill>
            <a:srgbClr val="0A0A4B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pic>
        <p:nvPicPr>
          <p:cNvPr id="52" name="Graphique 51" descr="Calendrier journalier avec un remplissage uni">
            <a:extLst>
              <a:ext uri="{FF2B5EF4-FFF2-40B4-BE49-F238E27FC236}">
                <a16:creationId xmlns:a16="http://schemas.microsoft.com/office/drawing/2014/main" id="{D0F8E47B-9C1D-1288-60F1-88FEEE638D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1427" y="3786940"/>
            <a:ext cx="319234" cy="319234"/>
          </a:xfrm>
          <a:prstGeom prst="rect">
            <a:avLst/>
          </a:prstGeom>
        </p:spPr>
      </p:pic>
      <p:pic>
        <p:nvPicPr>
          <p:cNvPr id="48" name="Graphique 47" descr="Calendrier journalier avec un remplissage uni">
            <a:extLst>
              <a:ext uri="{FF2B5EF4-FFF2-40B4-BE49-F238E27FC236}">
                <a16:creationId xmlns:a16="http://schemas.microsoft.com/office/drawing/2014/main" id="{44D50912-65D0-656E-ABB7-1CE2290B73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0661" y="3251041"/>
            <a:ext cx="204862" cy="204862"/>
          </a:xfrm>
          <a:prstGeom prst="rect">
            <a:avLst/>
          </a:prstGeom>
        </p:spPr>
      </p:pic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6026456A-F0AE-47E8-19D6-CB33B57CABFA}"/>
              </a:ext>
            </a:extLst>
          </p:cNvPr>
          <p:cNvCxnSpPr>
            <a:cxnSpLocks/>
          </p:cNvCxnSpPr>
          <p:nvPr/>
        </p:nvCxnSpPr>
        <p:spPr>
          <a:xfrm flipH="1">
            <a:off x="822629" y="3550589"/>
            <a:ext cx="10463" cy="86401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Rectangle: Rounded Corners 5">
            <a:extLst>
              <a:ext uri="{FF2B5EF4-FFF2-40B4-BE49-F238E27FC236}">
                <a16:creationId xmlns:a16="http://schemas.microsoft.com/office/drawing/2014/main" id="{6EC0167C-3E09-BA73-8C79-05C413BC07D9}"/>
              </a:ext>
            </a:extLst>
          </p:cNvPr>
          <p:cNvSpPr/>
          <p:nvPr/>
        </p:nvSpPr>
        <p:spPr>
          <a:xfrm>
            <a:off x="139913" y="4428635"/>
            <a:ext cx="1422581" cy="619615"/>
          </a:xfrm>
          <a:prstGeom prst="rect">
            <a:avLst/>
          </a:prstGeom>
          <a:solidFill>
            <a:srgbClr val="0A0A4B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6EB1874B-1ABA-E624-A081-885677FDF9F5}"/>
              </a:ext>
            </a:extLst>
          </p:cNvPr>
          <p:cNvSpPr txBox="1"/>
          <p:nvPr/>
        </p:nvSpPr>
        <p:spPr>
          <a:xfrm>
            <a:off x="141986" y="4594845"/>
            <a:ext cx="139989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11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25 dates par an</a:t>
            </a:r>
          </a:p>
        </p:txBody>
      </p:sp>
      <p:sp>
        <p:nvSpPr>
          <p:cNvPr id="55" name="Rectangle: Rounded Corners 5">
            <a:extLst>
              <a:ext uri="{FF2B5EF4-FFF2-40B4-BE49-F238E27FC236}">
                <a16:creationId xmlns:a16="http://schemas.microsoft.com/office/drawing/2014/main" id="{E88F7161-CAD6-6913-42DB-BF34B6452C9F}"/>
              </a:ext>
            </a:extLst>
          </p:cNvPr>
          <p:cNvSpPr/>
          <p:nvPr/>
        </p:nvSpPr>
        <p:spPr>
          <a:xfrm>
            <a:off x="123123" y="5929442"/>
            <a:ext cx="1422581" cy="619615"/>
          </a:xfrm>
          <a:prstGeom prst="rect">
            <a:avLst/>
          </a:prstGeom>
          <a:solidFill>
            <a:srgbClr val="0A0A4B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>
              <a:solidFill>
                <a:schemeClr val="lt1"/>
              </a:solidFill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BD9207B7-2121-A96E-1202-74CE7221F432}"/>
              </a:ext>
            </a:extLst>
          </p:cNvPr>
          <p:cNvCxnSpPr/>
          <p:nvPr/>
        </p:nvCxnSpPr>
        <p:spPr>
          <a:xfrm flipH="1">
            <a:off x="786788" y="5044750"/>
            <a:ext cx="10463" cy="86401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8" name="Graphique 57">
            <a:extLst>
              <a:ext uri="{FF2B5EF4-FFF2-40B4-BE49-F238E27FC236}">
                <a16:creationId xmlns:a16="http://schemas.microsoft.com/office/drawing/2014/main" id="{D696702A-57E7-8FC3-A2DE-987D7D935A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5508" y="6011862"/>
            <a:ext cx="261610" cy="261610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5F777CCF-F78F-FE44-1D3F-61CA1CE39AA8}"/>
              </a:ext>
            </a:extLst>
          </p:cNvPr>
          <p:cNvSpPr txBox="1"/>
          <p:nvPr/>
        </p:nvSpPr>
        <p:spPr>
          <a:xfrm>
            <a:off x="123123" y="6280550"/>
            <a:ext cx="139989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9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100 sur l’ olympiade</a:t>
            </a:r>
          </a:p>
        </p:txBody>
      </p:sp>
      <p:sp>
        <p:nvSpPr>
          <p:cNvPr id="62" name="Espace réservé du texte 23">
            <a:extLst>
              <a:ext uri="{FF2B5EF4-FFF2-40B4-BE49-F238E27FC236}">
                <a16:creationId xmlns:a16="http://schemas.microsoft.com/office/drawing/2014/main" id="{21A4049A-2617-CD5D-3AE1-A5981F159A02}"/>
              </a:ext>
            </a:extLst>
          </p:cNvPr>
          <p:cNvSpPr txBox="1">
            <a:spLocks/>
          </p:cNvSpPr>
          <p:nvPr/>
        </p:nvSpPr>
        <p:spPr>
          <a:xfrm>
            <a:off x="2981622" y="5476755"/>
            <a:ext cx="4200525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noProof="0"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70F574CA-15AA-9C60-7BA5-A2D234FD85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63500" y="5405572"/>
            <a:ext cx="431630" cy="431630"/>
          </a:xfrm>
          <a:prstGeom prst="rect">
            <a:avLst/>
          </a:prstGeom>
        </p:spPr>
      </p:pic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id="{45C3CD18-68F1-065D-E364-28C96DADEB45}"/>
              </a:ext>
            </a:extLst>
          </p:cNvPr>
          <p:cNvSpPr txBox="1">
            <a:spLocks/>
          </p:cNvSpPr>
          <p:nvPr/>
        </p:nvSpPr>
        <p:spPr>
          <a:xfrm>
            <a:off x="2923449" y="5439289"/>
            <a:ext cx="4200525" cy="341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Kodomo &amp; son professeur</a:t>
            </a:r>
          </a:p>
          <a:p>
            <a:r>
              <a:rPr lang="fr-FR" noProof="0" dirty="0"/>
              <a:t>Option : Un ou une Championne</a:t>
            </a:r>
          </a:p>
        </p:txBody>
      </p:sp>
    </p:spTree>
    <p:extLst>
      <p:ext uri="{BB962C8B-B14F-4D97-AF65-F5344CB8AC3E}">
        <p14:creationId xmlns:p14="http://schemas.microsoft.com/office/powerpoint/2010/main" val="5504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2" grpId="0"/>
      <p:bldP spid="35" grpId="0"/>
      <p:bldP spid="40" grpId="0"/>
      <p:bldP spid="42" grpId="0"/>
      <p:bldP spid="49" grpId="0" animBg="1"/>
      <p:bldP spid="54" grpId="0" animBg="1"/>
      <p:bldP spid="55" grpId="0" animBg="1"/>
      <p:bldP spid="59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7F6C3-CEAC-55CA-561A-D8560D26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78E6A7F5-234F-1D8F-494A-C520D503DC7E}"/>
              </a:ext>
            </a:extLst>
          </p:cNvPr>
          <p:cNvSpPr txBox="1">
            <a:spLocks/>
          </p:cNvSpPr>
          <p:nvPr/>
        </p:nvSpPr>
        <p:spPr>
          <a:xfrm>
            <a:off x="1003949" y="315840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UNE PLATEFORME DE RÉSERVATION UNIQUE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83AF92-6F15-D41F-4C34-256C95732895}"/>
              </a:ext>
            </a:extLst>
          </p:cNvPr>
          <p:cNvSpPr/>
          <p:nvPr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5FFBC611-5968-8472-211E-66D0213646FC}"/>
              </a:ext>
            </a:extLst>
          </p:cNvPr>
          <p:cNvSpPr/>
          <p:nvPr/>
        </p:nvSpPr>
        <p:spPr>
          <a:xfrm flipH="1">
            <a:off x="267557" y="1323451"/>
            <a:ext cx="5751591" cy="4974607"/>
          </a:xfrm>
          <a:prstGeom prst="roundRect">
            <a:avLst>
              <a:gd name="adj" fmla="val 5699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u="sng" noProof="0" dirty="0">
                <a:solidFill>
                  <a:schemeClr val="bg1"/>
                </a:solidFill>
                <a:latin typeface="Montserrat" panose="00000500000000000000" pitchFamily="2" charset="0"/>
              </a:rPr>
              <a:t>UNE NOUVELLE CENTRALE DE RÉSERVATION</a:t>
            </a:r>
          </a:p>
          <a:p>
            <a:pPr algn="ctr"/>
            <a:endParaRPr lang="fr-FR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fr-FR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fr-FR" noProof="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Création d’un onglet spécifique pour </a:t>
            </a:r>
            <a:r>
              <a:rPr lang="fr-FR" noProof="0" dirty="0">
                <a:solidFill>
                  <a:schemeClr val="bg1"/>
                </a:solidFill>
                <a:latin typeface="Montserrat" panose="00000500000000000000" pitchFamily="2" charset="0"/>
              </a:rPr>
              <a:t>:</a:t>
            </a:r>
          </a:p>
          <a:p>
            <a:pPr algn="ctr"/>
            <a:endParaRPr lang="fr-FR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endParaRPr lang="fr-FR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 algn="ctr">
              <a:buFontTx/>
              <a:buChar char="-"/>
            </a:pPr>
            <a:r>
              <a:rPr lang="fr-FR" noProof="0" dirty="0">
                <a:solidFill>
                  <a:schemeClr val="bg1"/>
                </a:solidFill>
                <a:latin typeface="Montserrat" panose="00000500000000000000" pitchFamily="2" charset="0"/>
              </a:rPr>
              <a:t>Centraliser et fluidifier les réservations </a:t>
            </a:r>
          </a:p>
          <a:p>
            <a:pPr marL="285750" indent="-285750" algn="ctr">
              <a:buFontTx/>
              <a:buChar char="-"/>
            </a:pPr>
            <a:endParaRPr lang="fr-FR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 algn="ctr">
              <a:buFontTx/>
              <a:buChar char="-"/>
            </a:pPr>
            <a:r>
              <a:rPr lang="fr-FR" noProof="0" dirty="0">
                <a:solidFill>
                  <a:schemeClr val="bg1"/>
                </a:solidFill>
                <a:latin typeface="Montserrat" panose="00000500000000000000" pitchFamily="2" charset="0"/>
              </a:rPr>
              <a:t>Donner accès aux goodies</a:t>
            </a:r>
          </a:p>
          <a:p>
            <a:pPr marL="285750" indent="-285750" algn="ctr">
              <a:buFontTx/>
              <a:buChar char="-"/>
            </a:pPr>
            <a:endParaRPr lang="fr-FR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 algn="ctr">
              <a:buFontTx/>
              <a:buChar char="-"/>
            </a:pPr>
            <a:r>
              <a:rPr lang="fr-FR" noProof="0" dirty="0">
                <a:solidFill>
                  <a:schemeClr val="bg1"/>
                </a:solidFill>
                <a:latin typeface="Montserrat" panose="00000500000000000000" pitchFamily="2" charset="0"/>
              </a:rPr>
              <a:t>Donner accès aux options « tiroirs »</a:t>
            </a:r>
          </a:p>
          <a:p>
            <a:pPr marL="285750" indent="-285750" algn="ctr">
              <a:buFontTx/>
              <a:buChar char="-"/>
            </a:pPr>
            <a:endParaRPr lang="fr-FR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 algn="ctr">
              <a:buFontTx/>
              <a:buChar char="-"/>
            </a:pPr>
            <a:r>
              <a:rPr lang="fr-FR" noProof="0" dirty="0">
                <a:solidFill>
                  <a:schemeClr val="bg1"/>
                </a:solidFill>
                <a:latin typeface="Montserrat" panose="00000500000000000000" pitchFamily="2" charset="0"/>
              </a:rPr>
              <a:t>Générer un carnet de commande et de suivi</a:t>
            </a:r>
          </a:p>
          <a:p>
            <a:pPr marL="285750" indent="-285750" algn="ctr">
              <a:buFontTx/>
              <a:buChar char="-"/>
            </a:pPr>
            <a:endParaRPr lang="fr-FR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 algn="ctr">
              <a:buFontTx/>
              <a:buChar char="-"/>
            </a:pPr>
            <a:r>
              <a:rPr lang="fr-FR" noProof="0" dirty="0">
                <a:solidFill>
                  <a:schemeClr val="bg1"/>
                </a:solidFill>
                <a:latin typeface="Montserrat" panose="00000500000000000000" pitchFamily="2" charset="0"/>
              </a:rPr>
              <a:t>Identifier les demandeurs </a:t>
            </a:r>
          </a:p>
          <a:p>
            <a:pPr marL="285750" indent="-285750" algn="ctr">
              <a:buFontTx/>
              <a:buChar char="-"/>
            </a:pPr>
            <a:endParaRPr lang="fr-FR" noProof="0" dirty="0">
              <a:solidFill>
                <a:schemeClr val="bg1"/>
              </a:solidFill>
            </a:endParaRPr>
          </a:p>
        </p:txBody>
      </p:sp>
      <p:pic>
        <p:nvPicPr>
          <p:cNvPr id="23" name="Image 22" descr="Une image contenant texte, Dessin animé, capture d’écran, clipart&#10;&#10;Le contenu généré par l’IA peut être incorrect.">
            <a:extLst>
              <a:ext uri="{FF2B5EF4-FFF2-40B4-BE49-F238E27FC236}">
                <a16:creationId xmlns:a16="http://schemas.microsoft.com/office/drawing/2014/main" id="{CC3E705D-0115-EC43-BC10-A93D1841C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" b="5663"/>
          <a:stretch/>
        </p:blipFill>
        <p:spPr>
          <a:xfrm>
            <a:off x="6040909" y="3560762"/>
            <a:ext cx="5751591" cy="2659807"/>
          </a:xfrm>
          <a:prstGeom prst="roundRect">
            <a:avLst/>
          </a:prstGeom>
        </p:spPr>
      </p:pic>
      <p:sp>
        <p:nvSpPr>
          <p:cNvPr id="24" name="Rectangle 36">
            <a:extLst>
              <a:ext uri="{FF2B5EF4-FFF2-40B4-BE49-F238E27FC236}">
                <a16:creationId xmlns:a16="http://schemas.microsoft.com/office/drawing/2014/main" id="{5B03DF62-FB42-F2CD-6285-2D014C18D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434" y="1323451"/>
            <a:ext cx="421003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algn="ctr">
              <a:defRPr/>
            </a:pPr>
            <a:r>
              <a:rPr lang="fr-FR" b="1" noProof="0" dirty="0">
                <a:solidFill>
                  <a:srgbClr val="0A0096"/>
                </a:solidFill>
                <a:latin typeface="Montserrat"/>
              </a:rPr>
              <a:t>2025/2029</a:t>
            </a:r>
          </a:p>
          <a:p>
            <a:pPr algn="ctr">
              <a:defRPr/>
            </a:pPr>
            <a:r>
              <a:rPr lang="fr-FR" b="1" noProof="0" dirty="0">
                <a:solidFill>
                  <a:srgbClr val="0A0096"/>
                </a:solidFill>
                <a:latin typeface="Montserrat"/>
              </a:rPr>
              <a:t>POUR S'INCRIRE</a:t>
            </a:r>
          </a:p>
        </p:txBody>
      </p:sp>
      <p:pic>
        <p:nvPicPr>
          <p:cNvPr id="25" name="Espace réservé pour une image  16" descr="Une image contenant texte, dessin humoristique, clipart, Graphique&#10;&#10;Le contenu généré par l’IA peut être incorrect.">
            <a:extLst>
              <a:ext uri="{FF2B5EF4-FFF2-40B4-BE49-F238E27FC236}">
                <a16:creationId xmlns:a16="http://schemas.microsoft.com/office/drawing/2014/main" id="{BFD24D11-5B26-1A8E-197B-32BC62E6015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1131"/>
          <a:stretch/>
        </p:blipFill>
        <p:spPr>
          <a:xfrm>
            <a:off x="6364941" y="2248133"/>
            <a:ext cx="1724024" cy="1280092"/>
          </a:xfrm>
        </p:spPr>
      </p:pic>
    </p:spTree>
    <p:extLst>
      <p:ext uri="{BB962C8B-B14F-4D97-AF65-F5344CB8AC3E}">
        <p14:creationId xmlns:p14="http://schemas.microsoft.com/office/powerpoint/2010/main" val="3258363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C42B-AC5F-0908-F7DD-4BFF8E316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FD388FB1-9E7B-63E5-38BF-A96CADD2E3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628" r="29261" b="2242"/>
          <a:stretch/>
        </p:blipFill>
        <p:spPr>
          <a:xfrm rot="1087951">
            <a:off x="3868549" y="40914"/>
            <a:ext cx="2417254" cy="2773840"/>
          </a:xfrm>
        </p:spPr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3D483442-8203-3154-113E-7D7B738ADB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r="20936"/>
          <a:stretch/>
        </p:blipFill>
        <p:spPr/>
      </p:pic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E68E1220-0E00-FBA3-B80F-124D7BB164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r="20935"/>
          <a:stretch/>
        </p:blipFill>
        <p:spPr>
          <a:xfrm rot="1087951">
            <a:off x="310624" y="907515"/>
            <a:ext cx="2417254" cy="2773840"/>
          </a:xfrm>
        </p:spPr>
      </p:pic>
      <p:pic>
        <p:nvPicPr>
          <p:cNvPr id="32" name="Espace réservé pour une image  31" descr="Une image contenant personne, homme, faire du skateboard&#10;&#10;Description générée automatiquement">
            <a:extLst>
              <a:ext uri="{FF2B5EF4-FFF2-40B4-BE49-F238E27FC236}">
                <a16:creationId xmlns:a16="http://schemas.microsoft.com/office/drawing/2014/main" id="{37188BBB-50D7-B869-D846-F674070728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8" r="20938"/>
          <a:stretch>
            <a:fillRect/>
          </a:stretch>
        </p:blipFill>
        <p:spPr/>
      </p:pic>
      <p:sp>
        <p:nvSpPr>
          <p:cNvPr id="4" name="Rectangle 36">
            <a:extLst>
              <a:ext uri="{FF2B5EF4-FFF2-40B4-BE49-F238E27FC236}">
                <a16:creationId xmlns:a16="http://schemas.microsoft.com/office/drawing/2014/main" id="{D9396B62-A174-72C1-CD84-6194D2C88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20840"/>
            <a:ext cx="5837887" cy="34163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algn="ctr">
              <a:defRPr/>
            </a:pPr>
            <a:r>
              <a:rPr lang="fr-FR" sz="2400" b="1" noProof="0" dirty="0">
                <a:solidFill>
                  <a:srgbClr val="0A0096"/>
                </a:solidFill>
                <a:latin typeface="Montserrat"/>
              </a:rPr>
              <a:t>IDC &amp; KODOMO CHALLENGE</a:t>
            </a:r>
          </a:p>
          <a:p>
            <a:pPr algn="ctr">
              <a:defRPr/>
            </a:pPr>
            <a:r>
              <a:rPr lang="fr-FR" sz="2400" b="1" noProof="0" dirty="0">
                <a:solidFill>
                  <a:srgbClr val="0A0096"/>
                </a:solidFill>
                <a:latin typeface="Montserrat"/>
              </a:rPr>
              <a:t>2025/2029</a:t>
            </a:r>
          </a:p>
          <a:p>
            <a:pPr algn="ctr">
              <a:defRPr/>
            </a:pPr>
            <a:endParaRPr lang="fr-FR" sz="2400" b="1" noProof="0" dirty="0">
              <a:solidFill>
                <a:srgbClr val="0A0096"/>
              </a:solidFill>
              <a:latin typeface="Montserrat"/>
            </a:endParaRPr>
          </a:p>
          <a:p>
            <a:pPr algn="ctr">
              <a:defRPr/>
            </a:pPr>
            <a:r>
              <a:rPr lang="fr-FR" sz="1600" b="1" noProof="0" dirty="0">
                <a:solidFill>
                  <a:srgbClr val="0A0096"/>
                </a:solidFill>
                <a:latin typeface="Montserrat"/>
              </a:rPr>
              <a:t>Dans l’attente du développement effectif de la plateforme de réservation</a:t>
            </a:r>
          </a:p>
          <a:p>
            <a:pPr algn="ctr">
              <a:defRPr/>
            </a:pPr>
            <a:endParaRPr lang="fr-FR" sz="1600" b="1" noProof="0" dirty="0">
              <a:solidFill>
                <a:srgbClr val="0A0096"/>
              </a:solidFill>
              <a:latin typeface="Montserrat"/>
            </a:endParaRPr>
          </a:p>
          <a:p>
            <a:pPr algn="ctr">
              <a:defRPr/>
            </a:pPr>
            <a:r>
              <a:rPr lang="fr-FR" sz="1600" b="1" noProof="0" dirty="0">
                <a:solidFill>
                  <a:srgbClr val="0A0096"/>
                </a:solidFill>
                <a:latin typeface="Montserrat"/>
              </a:rPr>
              <a:t>Envoi du cahier des charges aux OTD en avril 2025</a:t>
            </a:r>
          </a:p>
          <a:p>
            <a:pPr algn="ctr">
              <a:defRPr/>
            </a:pPr>
            <a:endParaRPr lang="fr-FR" sz="1600" b="1" noProof="0" dirty="0">
              <a:solidFill>
                <a:srgbClr val="0A0096"/>
              </a:solidFill>
              <a:latin typeface="Montserrat"/>
            </a:endParaRPr>
          </a:p>
          <a:p>
            <a:pPr algn="ctr">
              <a:defRPr/>
            </a:pPr>
            <a:r>
              <a:rPr lang="fr-FR" sz="1600" b="1" noProof="0" dirty="0">
                <a:solidFill>
                  <a:srgbClr val="0A0096"/>
                </a:solidFill>
                <a:latin typeface="Montserrat"/>
              </a:rPr>
              <a:t>Demande par mail</a:t>
            </a:r>
          </a:p>
          <a:p>
            <a:pPr algn="ctr">
              <a:defRPr/>
            </a:pPr>
            <a:endParaRPr lang="fr-FR" sz="1600" b="1" noProof="0" dirty="0">
              <a:solidFill>
                <a:srgbClr val="0A0096"/>
              </a:solidFill>
              <a:latin typeface="Montserrat"/>
            </a:endParaRPr>
          </a:p>
          <a:p>
            <a:pPr algn="ctr">
              <a:defRPr/>
            </a:pPr>
            <a:r>
              <a:rPr lang="fr-FR" sz="1600" b="1" noProof="0" dirty="0">
                <a:solidFill>
                  <a:srgbClr val="0A0096"/>
                </a:solidFill>
                <a:latin typeface="Montserrat"/>
                <a:hlinkClick r:id="rId6"/>
              </a:rPr>
              <a:t>IDC@FFJUDO.COM</a:t>
            </a:r>
            <a:endParaRPr lang="fr-FR" sz="1600" b="1" noProof="0" dirty="0">
              <a:solidFill>
                <a:srgbClr val="0A0096"/>
              </a:solidFill>
              <a:latin typeface="Montserrat"/>
            </a:endParaRPr>
          </a:p>
          <a:p>
            <a:pPr algn="ctr">
              <a:defRPr/>
            </a:pPr>
            <a:endParaRPr lang="fr-FR" sz="1600" b="1" noProof="0" dirty="0">
              <a:solidFill>
                <a:srgbClr val="0A0096"/>
              </a:solidFill>
              <a:latin typeface="Montserra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D20665-938F-252E-7216-197E14BFC794}"/>
              </a:ext>
            </a:extLst>
          </p:cNvPr>
          <p:cNvSpPr/>
          <p:nvPr/>
        </p:nvSpPr>
        <p:spPr>
          <a:xfrm>
            <a:off x="10158984" y="23977"/>
            <a:ext cx="2023872" cy="1261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9" name="Image 8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DA199962-7F44-1DE5-8B3E-3CF247F77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578" y="23977"/>
            <a:ext cx="1743278" cy="8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7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675424-DAE8-CE47-9179-2EC7394531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Modifications </a:t>
            </a:r>
            <a:r>
              <a:rPr lang="en-US" dirty="0" err="1">
                <a:solidFill>
                  <a:schemeClr val="tx2"/>
                </a:solidFill>
              </a:rPr>
              <a:t>sportives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" name="Espace réservé pour une image  19" descr="Une image contenant personne, sombre&#10;&#10;Description générée automatiquement">
            <a:extLst>
              <a:ext uri="{FF2B5EF4-FFF2-40B4-BE49-F238E27FC236}">
                <a16:creationId xmlns:a16="http://schemas.microsoft.com/office/drawing/2014/main" id="{D8DD0966-438D-658E-C421-457F2B67BE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r="77"/>
          <a:stretch/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228FE08-F0C6-CCD8-D22A-E0D65E23A0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6860971-5684-F06D-7319-8FB325414155}"/>
              </a:ext>
            </a:extLst>
          </p:cNvPr>
          <p:cNvGrpSpPr/>
          <p:nvPr/>
        </p:nvGrpSpPr>
        <p:grpSpPr>
          <a:xfrm>
            <a:off x="6193521" y="2959184"/>
            <a:ext cx="2469614" cy="23283"/>
            <a:chOff x="769714" y="3075465"/>
            <a:chExt cx="2469614" cy="2328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0A282359-CB36-DF4B-7314-4F1EC2B26DA3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1551591D-4299-A825-E224-9396362167EC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7501D4-A4B4-820D-61D9-E461CEE54B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INFORMATIONS FEDERALES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1F0E7B0-7002-277E-2E66-E627B48ADD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BD665BD-81EE-1D6D-5058-AE6FF4D054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Diaporama DTN</a:t>
            </a:r>
          </a:p>
        </p:txBody>
      </p:sp>
    </p:spTree>
    <p:extLst>
      <p:ext uri="{BB962C8B-B14F-4D97-AF65-F5344CB8AC3E}">
        <p14:creationId xmlns:p14="http://schemas.microsoft.com/office/powerpoint/2010/main" val="3533460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662882B-CCCB-7A67-9E39-68D8EC142D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12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60F742D-0C5F-890F-D6CE-35BDC7EFF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QUESTIONS DIVERSES</a:t>
            </a:r>
          </a:p>
        </p:txBody>
      </p:sp>
    </p:spTree>
    <p:extLst>
      <p:ext uri="{BB962C8B-B14F-4D97-AF65-F5344CB8AC3E}">
        <p14:creationId xmlns:p14="http://schemas.microsoft.com/office/powerpoint/2010/main" val="4047497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36379-A237-170B-9BC4-E5C7A9044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5386DBA-D379-51D8-51A9-3F616249E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28811" y="2883209"/>
            <a:ext cx="6315075" cy="832757"/>
          </a:xfr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dirty="0"/>
              <a:t>REMISE DES DISTINCTIONS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611B56-781A-C26B-98B8-00982E00E9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455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A1155-AE44-BB49-109A-1F526A13B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D56A064-BCA2-E9FD-2F8E-D7F3581E83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28811" y="2883209"/>
            <a:ext cx="6315075" cy="832757"/>
          </a:xfr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dirty="0"/>
              <a:t>DISCOURS DE CLÔTURE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51433A-9095-F85E-F92C-E48E665444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83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F183F1-AD39-2114-1621-9BB4EF790C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486" y="235251"/>
            <a:ext cx="6315075" cy="435958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SOMMAIRE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3A18AC2-EAA5-CE49-942B-E38C2940D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7487" y="749030"/>
            <a:ext cx="6315075" cy="5334529"/>
          </a:xfrm>
        </p:spPr>
        <p:txBody>
          <a:bodyPr/>
          <a:lstStyle/>
          <a:p>
            <a:r>
              <a:rPr lang="fr-FR" sz="1600" dirty="0"/>
              <a:t>1. Approbation du PV de l’AG précédente du JJ/MM/AA</a:t>
            </a:r>
          </a:p>
          <a:p>
            <a:r>
              <a:rPr lang="fr-FR" sz="1600" dirty="0"/>
              <a:t>2. Rapports du Comité Directeur</a:t>
            </a:r>
          </a:p>
          <a:p>
            <a:r>
              <a:rPr lang="fr-FR" sz="1600" dirty="0"/>
              <a:t>	- Rapport moral du (de la) Président(e)</a:t>
            </a:r>
          </a:p>
          <a:p>
            <a:r>
              <a:rPr lang="fr-FR" sz="1600" dirty="0"/>
              <a:t>	- Rapport d’activité du (de la) Secrétaire Général(e)</a:t>
            </a:r>
          </a:p>
          <a:p>
            <a:r>
              <a:rPr lang="fr-FR" sz="1600" dirty="0"/>
              <a:t>	- Rapport financier du (de la) Trésorier(e)</a:t>
            </a:r>
          </a:p>
          <a:p>
            <a:r>
              <a:rPr lang="fr-FR" sz="1600" dirty="0"/>
              <a:t>	</a:t>
            </a:r>
            <a:r>
              <a:rPr lang="fr-FR" sz="1600" i="1" u="sng" dirty="0"/>
              <a:t>Annexes</a:t>
            </a:r>
          </a:p>
          <a:p>
            <a:r>
              <a:rPr lang="fr-FR" sz="1600" dirty="0"/>
              <a:t>	</a:t>
            </a:r>
            <a:r>
              <a:rPr lang="fr-FR" sz="1600" i="1" dirty="0"/>
              <a:t>Rapports d’activité des commissions</a:t>
            </a:r>
          </a:p>
          <a:p>
            <a:r>
              <a:rPr lang="fr-FR" sz="1600" i="1" dirty="0"/>
              <a:t>	Rapport du Conseiller Technique Fédéral</a:t>
            </a:r>
            <a:endParaRPr lang="fr-FR" sz="1600" dirty="0"/>
          </a:p>
          <a:p>
            <a:r>
              <a:rPr lang="fr-FR" sz="1600" dirty="0"/>
              <a:t>3. Arrêté des comptes annuels 2024</a:t>
            </a:r>
          </a:p>
          <a:p>
            <a:r>
              <a:rPr lang="fr-FR" sz="1600" dirty="0"/>
              <a:t>4. Rapport des vérificateurs aux comptes</a:t>
            </a:r>
          </a:p>
          <a:p>
            <a:r>
              <a:rPr lang="fr-FR" sz="1600" dirty="0"/>
              <a:t>5. </a:t>
            </a:r>
            <a:r>
              <a:rPr lang="fr-FR" sz="1600" b="1" u="sng" dirty="0"/>
              <a:t>VOTE</a:t>
            </a:r>
            <a:r>
              <a:rPr lang="fr-FR" sz="1600" dirty="0"/>
              <a:t> d’approbation valant quitus de gestion au Comité Directeur : rapports, rapport de gestion et comptes de l’exercice  précédent</a:t>
            </a:r>
          </a:p>
          <a:p>
            <a:r>
              <a:rPr lang="fr-FR" sz="1600" dirty="0"/>
              <a:t>6.  Affectation du résultat</a:t>
            </a:r>
          </a:p>
          <a:p>
            <a:r>
              <a:rPr lang="fr-FR" sz="1600" dirty="0"/>
              <a:t>7. </a:t>
            </a:r>
            <a:r>
              <a:rPr lang="fr-FR" sz="1600"/>
              <a:t>Budget révisé</a:t>
            </a:r>
            <a:r>
              <a:rPr lang="fr-FR" sz="1600" dirty="0"/>
              <a:t> 2025 dont cotisation club fédérale présentée par le trésorier – Présentation et approbation</a:t>
            </a:r>
          </a:p>
          <a:p>
            <a:r>
              <a:rPr lang="fr-FR" sz="1600" dirty="0"/>
              <a:t>8. Budget prévisionnel 2026 - Présentation et approbation</a:t>
            </a:r>
          </a:p>
          <a:p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EBA6F33-2773-E239-C309-3014EB2FE1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251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32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92675-3E7C-F327-A592-A2D2B1F04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5C321D-5074-8AE1-87C1-C0440632B6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486" y="235251"/>
            <a:ext cx="6315075" cy="435958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SOMMAIRE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C700E49-BD1F-7BC0-C568-A771751D2B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7486" y="835269"/>
            <a:ext cx="6315075" cy="5549847"/>
          </a:xfrm>
        </p:spPr>
        <p:txBody>
          <a:bodyPr/>
          <a:lstStyle/>
          <a:p>
            <a:r>
              <a:rPr lang="fr-FR" sz="1600" b="1" dirty="0"/>
              <a:t>ASSEMBLEE EXTRAORDINAIRE 	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  <a:tabLst>
                <a:tab pos="270510" algn="l"/>
              </a:tabLst>
            </a:pPr>
            <a:r>
              <a:rPr lang="fr-FR" sz="16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Approbation des Membres </a:t>
            </a:r>
            <a:r>
              <a:rPr lang="fr-FR" sz="1600" dirty="0" err="1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Co-Optés</a:t>
            </a:r>
            <a:r>
              <a:rPr lang="fr-FR" sz="16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fr-FR" sz="16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Michel CATELAND, secrétaire général et Jean Jacques PASSAS, membre élu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1600" u="sng" dirty="0"/>
              <a:t>Reprise de l’assemblée générale ordinaire</a:t>
            </a:r>
          </a:p>
          <a:p>
            <a:endParaRPr lang="fr-FR" sz="1600" dirty="0"/>
          </a:p>
          <a:p>
            <a:r>
              <a:rPr lang="fr-FR" sz="1600" dirty="0"/>
              <a:t>9. Désignation des vérificateurs aux comptes (tous les ans)</a:t>
            </a:r>
          </a:p>
          <a:p>
            <a:r>
              <a:rPr lang="fr-FR" sz="1600" dirty="0"/>
              <a:t>10. Autres questions portées à l’ordre du jour du comité </a:t>
            </a:r>
            <a:r>
              <a:rPr lang="fr-FR" sz="1600" i="1" dirty="0"/>
              <a:t>(facultatif) </a:t>
            </a:r>
          </a:p>
          <a:p>
            <a:r>
              <a:rPr lang="fr-FR" sz="1600" dirty="0"/>
              <a:t>11. Informations fédérales</a:t>
            </a:r>
          </a:p>
          <a:p>
            <a:r>
              <a:rPr lang="fr-FR" sz="1600" dirty="0"/>
              <a:t>12. Questions diverses</a:t>
            </a:r>
          </a:p>
          <a:p>
            <a:endParaRPr lang="fr-FR" sz="1600" dirty="0"/>
          </a:p>
          <a:p>
            <a:pPr algn="ctr"/>
            <a:r>
              <a:rPr lang="fr-FR" sz="1600" b="1" dirty="0"/>
              <a:t>REMISE DES DISTINCTIONS</a:t>
            </a:r>
          </a:p>
          <a:p>
            <a:pPr algn="ctr"/>
            <a:r>
              <a:rPr lang="fr-FR" sz="1600" b="1" dirty="0"/>
              <a:t>INTERVENTIONS DES PERSONNALITÉS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8F2BF6D-5963-0CCB-05DB-65B4E1A33C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19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23D1229-9722-23A3-6F43-D8D7F778B9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fr-FR" dirty="0">
                <a:latin typeface="Montserrat" panose="00000500000000000000" pitchFamily="2" charset="0"/>
              </a:rPr>
              <a:t>Approbation du PV de l’AG du 25 05 2024</a:t>
            </a:r>
            <a:br>
              <a:rPr lang="fr-FR" dirty="0">
                <a:latin typeface="Montserrat" panose="00000500000000000000" pitchFamily="2" charset="0"/>
              </a:rPr>
            </a:br>
            <a:r>
              <a:rPr lang="fr-FR" dirty="0">
                <a:latin typeface="Montserrat" panose="00000500000000000000" pitchFamily="2" charset="0"/>
              </a:rPr>
              <a:t>à Feurs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26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C071B-0BFF-4189-D76E-5B5635315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F748F70-6515-54EC-30AF-23F56DC390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28900F-4677-E37D-94D0-8638D707F6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fr-FR" dirty="0">
                <a:latin typeface="Montserrat" panose="00000500000000000000" pitchFamily="2" charset="0"/>
              </a:rPr>
              <a:t>Rapport moral</a:t>
            </a:r>
            <a:br>
              <a:rPr lang="fr-FR" dirty="0">
                <a:latin typeface="Montserrat" panose="00000500000000000000" pitchFamily="2" charset="0"/>
              </a:rPr>
            </a:br>
            <a:r>
              <a:rPr lang="fr-FR" dirty="0">
                <a:latin typeface="Montserrat" panose="00000500000000000000" pitchFamily="2" charset="0"/>
              </a:rPr>
              <a:t>du Président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25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20807-A9AE-F3FD-78DF-85A2E045C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2951FE8-41A8-E993-EC5C-3E2523BE5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7235DD4-72C0-799E-547F-D814196CDB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fr-FR" dirty="0">
                <a:latin typeface="Montserrat" panose="00000500000000000000" pitchFamily="2" charset="0"/>
              </a:rPr>
              <a:t>Rapport d’activité</a:t>
            </a:r>
            <a:br>
              <a:rPr lang="fr-FR" dirty="0">
                <a:latin typeface="Montserrat" panose="00000500000000000000" pitchFamily="2" charset="0"/>
              </a:rPr>
            </a:br>
            <a:r>
              <a:rPr lang="fr-FR" dirty="0">
                <a:latin typeface="Montserrat" panose="00000500000000000000" pitchFamily="2" charset="0"/>
              </a:rPr>
              <a:t>du Secrétaire Général</a:t>
            </a:r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142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France JUDO">
      <a:dk1>
        <a:srgbClr val="000000"/>
      </a:dk1>
      <a:lt1>
        <a:srgbClr val="FFFFFF"/>
      </a:lt1>
      <a:dk2>
        <a:srgbClr val="0A0096"/>
      </a:dk2>
      <a:lt2>
        <a:srgbClr val="E7E6E6"/>
      </a:lt2>
      <a:accent1>
        <a:srgbClr val="0A0A4B"/>
      </a:accent1>
      <a:accent2>
        <a:srgbClr val="FF0037"/>
      </a:accent2>
      <a:accent3>
        <a:srgbClr val="FAFAFA"/>
      </a:accent3>
      <a:accent4>
        <a:srgbClr val="0A47E5"/>
      </a:accent4>
      <a:accent5>
        <a:srgbClr val="6A9FEF"/>
      </a:accent5>
      <a:accent6>
        <a:srgbClr val="CFCFCF"/>
      </a:accent6>
      <a:hlink>
        <a:srgbClr val="0A47E5"/>
      </a:hlink>
      <a:folHlink>
        <a:srgbClr val="0A0A4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f99280-9175-4501-99c1-85f5ee6f6238">
      <UserInfo>
        <DisplayName>Stéphane DAVID</DisplayName>
        <AccountId>27</AccountId>
        <AccountType/>
      </UserInfo>
    </SharedWithUsers>
    <lcf76f155ced4ddcb4097134ff3c332f xmlns="f099e393-72f4-4cb5-bcbf-c4cf7249fd86">
      <Terms xmlns="http://schemas.microsoft.com/office/infopath/2007/PartnerControls"/>
    </lcf76f155ced4ddcb4097134ff3c332f>
    <TaxCatchAll xmlns="0df99280-9175-4501-99c1-85f5ee6f623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B5B68D3209F84D9BEDCD10EDD87270" ma:contentTypeVersion="19" ma:contentTypeDescription="Crée un document." ma:contentTypeScope="" ma:versionID="40896cfde113b9a8f973bfd9b494f063">
  <xsd:schema xmlns:xsd="http://www.w3.org/2001/XMLSchema" xmlns:xs="http://www.w3.org/2001/XMLSchema" xmlns:p="http://schemas.microsoft.com/office/2006/metadata/properties" xmlns:ns2="f099e393-72f4-4cb5-bcbf-c4cf7249fd86" xmlns:ns3="0df99280-9175-4501-99c1-85f5ee6f6238" targetNamespace="http://schemas.microsoft.com/office/2006/metadata/properties" ma:root="true" ma:fieldsID="cc59a0d7139d0b191dd59b8be420fd24" ns2:_="" ns3:_="">
    <xsd:import namespace="f099e393-72f4-4cb5-bcbf-c4cf7249fd86"/>
    <xsd:import namespace="0df99280-9175-4501-99c1-85f5ee6f62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9e393-72f4-4cb5-bcbf-c4cf7249f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4ac12db7-0135-45bb-ac12-848fabb1bc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99280-9175-4501-99c1-85f5ee6f623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39b0ff5-4a91-4c9b-97f1-17ff3cddb804}" ma:internalName="TaxCatchAll" ma:showField="CatchAllData" ma:web="0df99280-9175-4501-99c1-85f5ee6f62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4F8189-0373-4FD8-8AFD-9AE08B3490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ADD052-1B2B-4FD2-AA81-A358E050766A}">
  <ds:schemaRefs>
    <ds:schemaRef ds:uri="http://purl.org/dc/dcmitype/"/>
    <ds:schemaRef ds:uri="0df99280-9175-4501-99c1-85f5ee6f6238"/>
    <ds:schemaRef ds:uri="http://www.w3.org/XML/1998/namespace"/>
    <ds:schemaRef ds:uri="http://schemas.microsoft.com/office/2006/documentManagement/types"/>
    <ds:schemaRef ds:uri="f099e393-72f4-4cb5-bcbf-c4cf7249fd86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ED5AF9E-423C-4AFB-B41D-5D2ED6FD64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9e393-72f4-4cb5-bcbf-c4cf7249fd86"/>
    <ds:schemaRef ds:uri="0df99280-9175-4501-99c1-85f5ee6f62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1553</Words>
  <Application>Microsoft Office PowerPoint</Application>
  <PresentationFormat>Grand écran</PresentationFormat>
  <Paragraphs>302</Paragraphs>
  <Slides>50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0" baseType="lpstr">
      <vt:lpstr>Arial</vt:lpstr>
      <vt:lpstr>Arial Nova</vt:lpstr>
      <vt:lpstr>Calibri</vt:lpstr>
      <vt:lpstr>CIDFont+F2</vt:lpstr>
      <vt:lpstr>Courier New</vt:lpstr>
      <vt:lpstr>Montserrat</vt:lpstr>
      <vt:lpstr>Montserrat Light</vt:lpstr>
      <vt:lpstr>Poppins SemiBold</vt:lpstr>
      <vt:lpstr>Wingdings</vt:lpstr>
      <vt:lpstr>Thème Office</vt:lpstr>
      <vt:lpstr>ASSEMBLÉE GÉNÉRALE COMITÉ </vt:lpstr>
      <vt:lpstr>ASSEMBLÉE GÉNÉRALE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OPEN NATIONAL KYUS &amp; CIRCUITS TERRITORIAUX</vt:lpstr>
      <vt:lpstr>Présentation PowerPoint</vt:lpstr>
      <vt:lpstr>KODOMO CHALLENGE</vt:lpstr>
      <vt:lpstr>Présentation PowerPoint</vt:lpstr>
      <vt:lpstr>CATALAGUE DES FORMATS D’ANIMATIONS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Pierre DESPREAUX</cp:lastModifiedBy>
  <cp:revision>338</cp:revision>
  <dcterms:created xsi:type="dcterms:W3CDTF">2022-11-07T09:47:29Z</dcterms:created>
  <dcterms:modified xsi:type="dcterms:W3CDTF">2025-05-19T09:36:08Z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0x010100FFB5B68D3209F84D9BEDCD10EDD87270</vt:lpwstr>
  </property>
</Properties>
</file>